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5E4_1F36BE67.xml" ContentType="application/vnd.ms-powerpoint.comments+xml"/>
  <Override PartName="/ppt/notesSlides/notesSlide6.xml" ContentType="application/vnd.openxmlformats-officedocument.presentationml.notesSlide+xml"/>
  <Override PartName="/ppt/comments/modernComment_601_F1C98FE.xml" ContentType="application/vnd.ms-powerpoint.comments+xml"/>
  <Override PartName="/ppt/notesSlides/notesSlide7.xml" ContentType="application/vnd.openxmlformats-officedocument.presentationml.notesSlide+xml"/>
  <Override PartName="/ppt/comments/modernComment_646_D8F5E9B.xml" ContentType="application/vnd.ms-powerpoint.comments+xml"/>
  <Override PartName="/ppt/notesSlides/notesSlide8.xml" ContentType="application/vnd.openxmlformats-officedocument.presentationml.notesSlide+xml"/>
  <Override PartName="/ppt/comments/modernComment_5CC_B21F1BF6.xml" ContentType="application/vnd.ms-powerpoint.comments+xml"/>
  <Override PartName="/ppt/comments/modernComment_619_EB991CE5.xml" ContentType="application/vnd.ms-powerpoint.comments+xml"/>
  <Override PartName="/ppt/notesSlides/notesSlide9.xml" ContentType="application/vnd.openxmlformats-officedocument.presentationml.notesSlide+xml"/>
  <Override PartName="/ppt/comments/modernComment_61E_FAEF4476.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5FB_BCB82A20.xml" ContentType="application/vnd.ms-powerpoint.comments+xml"/>
  <Override PartName="/ppt/notesSlides/notesSlide13.xml" ContentType="application/vnd.openxmlformats-officedocument.presentationml.notesSlide+xml"/>
  <Override PartName="/ppt/comments/modernComment_626_95E14879.xml" ContentType="application/vnd.ms-powerpoint.comments+xml"/>
  <Override PartName="/ppt/comments/modernComment_628_B335B304.xml" ContentType="application/vnd.ms-powerpoint.comments+xml"/>
  <Override PartName="/ppt/comments/modernComment_629_D72A5F96.xml" ContentType="application/vnd.ms-powerpoint.comments+xml"/>
  <Override PartName="/ppt/comments/modernComment_624_78D9D7C1.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635_38169BD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645_CA16E7D8.xml" ContentType="application/vnd.ms-powerpoint.comments+xml"/>
  <Override PartName="/ppt/notesSlides/notesSlide29.xml" ContentType="application/vnd.openxmlformats-officedocument.presentationml.notesSlide+xml"/>
  <Override PartName="/ppt/comments/modernComment_643_89048B5.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5" r:id="rId4"/>
  </p:sldMasterIdLst>
  <p:notesMasterIdLst>
    <p:notesMasterId r:id="rId75"/>
  </p:notesMasterIdLst>
  <p:handoutMasterIdLst>
    <p:handoutMasterId r:id="rId76"/>
  </p:handoutMasterIdLst>
  <p:sldIdLst>
    <p:sldId id="1469" r:id="rId5"/>
    <p:sldId id="1467" r:id="rId6"/>
    <p:sldId id="345" r:id="rId7"/>
    <p:sldId id="1616" r:id="rId8"/>
    <p:sldId id="1609" r:id="rId9"/>
    <p:sldId id="1508" r:id="rId10"/>
    <p:sldId id="1506" r:id="rId11"/>
    <p:sldId id="1537" r:id="rId12"/>
    <p:sldId id="1606" r:id="rId13"/>
    <p:sldId id="1558" r:id="rId14"/>
    <p:sldId id="1559" r:id="rId15"/>
    <p:sldId id="1484" r:id="rId16"/>
    <p:sldId id="1560" r:id="rId17"/>
    <p:sldId id="1561" r:id="rId18"/>
    <p:sldId id="1562" r:id="rId19"/>
    <p:sldId id="1563" r:id="rId20"/>
    <p:sldId id="1617" r:id="rId21"/>
    <p:sldId id="1618" r:id="rId22"/>
    <p:sldId id="1582" r:id="rId23"/>
    <p:sldId id="1566" r:id="rId24"/>
    <p:sldId id="1567" r:id="rId25"/>
    <p:sldId id="1568" r:id="rId26"/>
    <p:sldId id="1535" r:id="rId27"/>
    <p:sldId id="1534" r:id="rId28"/>
    <p:sldId id="1533" r:id="rId29"/>
    <p:sldId id="1607" r:id="rId30"/>
    <p:sldId id="1610" r:id="rId31"/>
    <p:sldId id="1611" r:id="rId32"/>
    <p:sldId id="1613" r:id="rId33"/>
    <p:sldId id="1612" r:id="rId34"/>
    <p:sldId id="1614" r:id="rId35"/>
    <p:sldId id="1615" r:id="rId36"/>
    <p:sldId id="1531" r:id="rId37"/>
    <p:sldId id="1583" r:id="rId38"/>
    <p:sldId id="1574" r:id="rId39"/>
    <p:sldId id="1575" r:id="rId40"/>
    <p:sldId id="1576" r:id="rId41"/>
    <p:sldId id="1577" r:id="rId42"/>
    <p:sldId id="1578" r:id="rId43"/>
    <p:sldId id="1608" r:id="rId44"/>
    <p:sldId id="1584" r:id="rId45"/>
    <p:sldId id="1572" r:id="rId46"/>
    <p:sldId id="1520" r:id="rId47"/>
    <p:sldId id="1585" r:id="rId48"/>
    <p:sldId id="1570" r:id="rId49"/>
    <p:sldId id="1586" r:id="rId50"/>
    <p:sldId id="1587" r:id="rId51"/>
    <p:sldId id="1528" r:id="rId52"/>
    <p:sldId id="1588" r:id="rId53"/>
    <p:sldId id="1564" r:id="rId54"/>
    <p:sldId id="1589" r:id="rId55"/>
    <p:sldId id="1571" r:id="rId56"/>
    <p:sldId id="1590" r:id="rId57"/>
    <p:sldId id="1591" r:id="rId58"/>
    <p:sldId id="1592" r:id="rId59"/>
    <p:sldId id="1593" r:id="rId60"/>
    <p:sldId id="1594" r:id="rId61"/>
    <p:sldId id="1595" r:id="rId62"/>
    <p:sldId id="1596" r:id="rId63"/>
    <p:sldId id="1597" r:id="rId64"/>
    <p:sldId id="1598" r:id="rId65"/>
    <p:sldId id="1599" r:id="rId66"/>
    <p:sldId id="1600" r:id="rId67"/>
    <p:sldId id="1601" r:id="rId68"/>
    <p:sldId id="1605" r:id="rId69"/>
    <p:sldId id="1603" r:id="rId70"/>
    <p:sldId id="1604" r:id="rId71"/>
    <p:sldId id="1505" r:id="rId72"/>
    <p:sldId id="1497" r:id="rId73"/>
    <p:sldId id="1476" r:id="rId74"/>
  </p:sldIdLst>
  <p:sldSz cx="12192000" cy="6858000"/>
  <p:notesSz cx="6858000" cy="1714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E8074B-7A34-2CA8-8E8D-2F677374EF9B}" name="Jane Briggs" initials="JB" userId="S::jane.briggs@avadolearning.com::cd5a2430-9ee0-4661-a248-e4419861c6e9" providerId="AD"/>
  <p188:author id="{8689B890-61CA-77E4-BD98-BB89AAC9D5CC}" name="Darshana Edirisinghe" initials="DE" userId="S::darshana.edirisinghe@archapprentices.co.uk::2c6375f2-c97b-4adf-8bed-75b314c1e8c4" providerId="AD"/>
  <p188:author id="{2D2DE6F1-15EC-9472-7F76-8AF2C89561AB}" name="Sinead Owens" initials="SO" userId="S::Sinead.Owens@avadolearning.com::b8df5434-0043-4e07-b234-15d062a14ba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Darshana Edirisinghe" initials="DE" lastIdx="4" clrIdx="6">
    <p:extLst>
      <p:ext uri="{19B8F6BF-5375-455C-9EA6-DF929625EA0E}">
        <p15:presenceInfo xmlns:p15="http://schemas.microsoft.com/office/powerpoint/2012/main" userId="S::darshana.edirisinghe@archapprentices.co.uk::2c6375f2-c97b-4adf-8bed-75b314c1e8c4" providerId="AD"/>
      </p:ext>
    </p:extLst>
  </p:cmAuthor>
  <p:cmAuthor id="1" name="Alberto Iniesta Alvarez" initials="AIA" lastIdx="18" clrIdx="0">
    <p:extLst>
      <p:ext uri="{19B8F6BF-5375-455C-9EA6-DF929625EA0E}">
        <p15:presenceInfo xmlns:p15="http://schemas.microsoft.com/office/powerpoint/2012/main" userId="S::Alberto.IniestaAlvarez@avadolearning.com::56116ebb-5543-47c7-8ae4-63104383afcf" providerId="AD"/>
      </p:ext>
    </p:extLst>
  </p:cmAuthor>
  <p:cmAuthor id="2" name="Ben Austen" initials="BA" lastIdx="13" clrIdx="1">
    <p:extLst>
      <p:ext uri="{19B8F6BF-5375-455C-9EA6-DF929625EA0E}">
        <p15:presenceInfo xmlns:p15="http://schemas.microsoft.com/office/powerpoint/2012/main" userId="S::Ben.Austen@avadolearning.com::5dae2b3d-a86e-49ce-818a-85ccff893f85" providerId="AD"/>
      </p:ext>
    </p:extLst>
  </p:cmAuthor>
  <p:cmAuthor id="3" name="Sarah Gaffney" initials="SG" lastIdx="6" clrIdx="2">
    <p:extLst>
      <p:ext uri="{19B8F6BF-5375-455C-9EA6-DF929625EA0E}">
        <p15:presenceInfo xmlns:p15="http://schemas.microsoft.com/office/powerpoint/2012/main" userId="S::sarah.gaffney@archapprentices.co.uk::2c11d230-3b0c-43ae-b5c5-a033919500c3" providerId="AD"/>
      </p:ext>
    </p:extLst>
  </p:cmAuthor>
  <p:cmAuthor id="4" name="Bec Penn" initials="BP" lastIdx="20" clrIdx="3">
    <p:extLst>
      <p:ext uri="{19B8F6BF-5375-455C-9EA6-DF929625EA0E}">
        <p15:presenceInfo xmlns:p15="http://schemas.microsoft.com/office/powerpoint/2012/main" userId="S::rebecca.penn@avadolearning.com::56a8cd16-2314-4db3-b947-e15f3fde8a74" providerId="AD"/>
      </p:ext>
    </p:extLst>
  </p:cmAuthor>
  <p:cmAuthor id="5" name="Rachael Halliwell" initials="RH" lastIdx="36" clrIdx="4">
    <p:extLst>
      <p:ext uri="{19B8F6BF-5375-455C-9EA6-DF929625EA0E}">
        <p15:presenceInfo xmlns:p15="http://schemas.microsoft.com/office/powerpoint/2012/main" userId="S::rachael.halliwell@avadolearning.com::af850e92-e7d6-44fb-b9cc-ce4f4fb38b4c" providerId="AD"/>
      </p:ext>
    </p:extLst>
  </p:cmAuthor>
  <p:cmAuthor id="6" name="Alexandra Gibbs" initials="AG" lastIdx="4" clrIdx="5">
    <p:extLst>
      <p:ext uri="{19B8F6BF-5375-455C-9EA6-DF929625EA0E}">
        <p15:presenceInfo xmlns:p15="http://schemas.microsoft.com/office/powerpoint/2012/main" userId="S::Alexandra.Gibbs@avadolearning.com::273e0258-5474-4627-806d-1c31e20abff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73331"/>
    <a:srgbClr val="00FF00"/>
    <a:srgbClr val="33CC33"/>
    <a:srgbClr val="0000FF"/>
    <a:srgbClr val="A4C431"/>
    <a:srgbClr val="DDDDDD"/>
    <a:srgbClr val="F3F3F1"/>
    <a:srgbClr val="F2BF27"/>
    <a:srgbClr val="E62164"/>
    <a:srgbClr val="686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6EE50-3016-4EAB-B3F5-F75B6C4C0BA9}" v="1483" dt="2022-01-25T10:10:45.354"/>
    <p1510:client id="{178C18D5-08DD-87DC-799A-59844D11257E}" v="4" dt="2022-01-31T10:27:15.6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3557" autoAdjust="0"/>
  </p:normalViewPr>
  <p:slideViewPr>
    <p:cSldViewPr snapToGrid="0">
      <p:cViewPr varScale="1">
        <p:scale>
          <a:sx n="60" d="100"/>
          <a:sy n="60" d="100"/>
        </p:scale>
        <p:origin x="772"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eta Wolanska" userId="7bd08e79-952c-46ff-ab15-5f68659defd9" providerId="ADAL" clId="{D3F4E08A-8CC9-4C14-A6D2-CECA962D373C}"/>
    <pc:docChg chg="undo custSel addSld delSld modSld modMainMaster">
      <pc:chgData name="Aneta Wolanska" userId="7bd08e79-952c-46ff-ab15-5f68659defd9" providerId="ADAL" clId="{D3F4E08A-8CC9-4C14-A6D2-CECA962D373C}" dt="2022-01-19T10:13:36.393" v="1803" actId="1076"/>
      <pc:docMkLst>
        <pc:docMk/>
      </pc:docMkLst>
      <pc:sldChg chg="addSp delSp modSp mod modTransition modNotesTx">
        <pc:chgData name="Aneta Wolanska" userId="7bd08e79-952c-46ff-ab15-5f68659defd9" providerId="ADAL" clId="{D3F4E08A-8CC9-4C14-A6D2-CECA962D373C}" dt="2022-01-18T15:50:56.168" v="1798"/>
        <pc:sldMkLst>
          <pc:docMk/>
          <pc:sldMk cId="0" sldId="345"/>
        </pc:sldMkLst>
        <pc:spChg chg="add mod">
          <ac:chgData name="Aneta Wolanska" userId="7bd08e79-952c-46ff-ab15-5f68659defd9" providerId="ADAL" clId="{D3F4E08A-8CC9-4C14-A6D2-CECA962D373C}" dt="2022-01-18T12:45:37.190" v="357" actId="1076"/>
          <ac:spMkLst>
            <pc:docMk/>
            <pc:sldMk cId="0" sldId="345"/>
            <ac:spMk id="2" creationId="{087A1878-B251-4F6E-A0E0-923E27E828CB}"/>
          </ac:spMkLst>
        </pc:spChg>
        <pc:spChg chg="mod">
          <ac:chgData name="Aneta Wolanska" userId="7bd08e79-952c-46ff-ab15-5f68659defd9" providerId="ADAL" clId="{D3F4E08A-8CC9-4C14-A6D2-CECA962D373C}" dt="2022-01-18T12:44:19.514" v="273" actId="1076"/>
          <ac:spMkLst>
            <pc:docMk/>
            <pc:sldMk cId="0" sldId="345"/>
            <ac:spMk id="10" creationId="{462216A5-373A-46C2-8E72-864554C3F9CC}"/>
          </ac:spMkLst>
        </pc:spChg>
        <pc:spChg chg="del mod">
          <ac:chgData name="Aneta Wolanska" userId="7bd08e79-952c-46ff-ab15-5f68659defd9" providerId="ADAL" clId="{D3F4E08A-8CC9-4C14-A6D2-CECA962D373C}" dt="2022-01-18T12:44:15.199" v="272" actId="478"/>
          <ac:spMkLst>
            <pc:docMk/>
            <pc:sldMk cId="0" sldId="345"/>
            <ac:spMk id="44037" creationId="{00000000-0000-0000-0000-000000000000}"/>
          </ac:spMkLst>
        </pc:spChg>
        <pc:grpChg chg="mod">
          <ac:chgData name="Aneta Wolanska" userId="7bd08e79-952c-46ff-ab15-5f68659defd9" providerId="ADAL" clId="{D3F4E08A-8CC9-4C14-A6D2-CECA962D373C}" dt="2022-01-18T12:44:19.514" v="273" actId="1076"/>
          <ac:grpSpMkLst>
            <pc:docMk/>
            <pc:sldMk cId="0" sldId="345"/>
            <ac:grpSpMk id="4" creationId="{86B4C32F-2642-4C61-A3DA-022F25B85E1C}"/>
          </ac:grpSpMkLst>
        </pc:grpChg>
        <pc:picChg chg="mod">
          <ac:chgData name="Aneta Wolanska" userId="7bd08e79-952c-46ff-ab15-5f68659defd9" providerId="ADAL" clId="{D3F4E08A-8CC9-4C14-A6D2-CECA962D373C}" dt="2022-01-18T12:44:19.514" v="273" actId="1076"/>
          <ac:picMkLst>
            <pc:docMk/>
            <pc:sldMk cId="0" sldId="345"/>
            <ac:picMk id="5" creationId="{CBBA4429-9F64-4067-99BB-EAB4AD3C6FC4}"/>
          </ac:picMkLst>
        </pc:picChg>
        <pc:picChg chg="mod">
          <ac:chgData name="Aneta Wolanska" userId="7bd08e79-952c-46ff-ab15-5f68659defd9" providerId="ADAL" clId="{D3F4E08A-8CC9-4C14-A6D2-CECA962D373C}" dt="2022-01-18T12:44:19.514" v="273" actId="1076"/>
          <ac:picMkLst>
            <pc:docMk/>
            <pc:sldMk cId="0" sldId="345"/>
            <ac:picMk id="6" creationId="{62D5AB2C-C953-410E-BB8C-C5430A6A548D}"/>
          </ac:picMkLst>
        </pc:picChg>
        <pc:picChg chg="add del mod">
          <ac:chgData name="Aneta Wolanska" userId="7bd08e79-952c-46ff-ab15-5f68659defd9" providerId="ADAL" clId="{D3F4E08A-8CC9-4C14-A6D2-CECA962D373C}" dt="2022-01-18T15:50:31.320" v="1796" actId="1076"/>
          <ac:picMkLst>
            <pc:docMk/>
            <pc:sldMk cId="0" sldId="345"/>
            <ac:picMk id="9" creationId="{DEB0F31B-501F-4736-9F9E-D60362B979CE}"/>
          </ac:picMkLst>
        </pc:picChg>
      </pc:sldChg>
      <pc:sldChg chg="addSp delSp modSp mod delAnim modAnim">
        <pc:chgData name="Aneta Wolanska" userId="7bd08e79-952c-46ff-ab15-5f68659defd9" providerId="ADAL" clId="{D3F4E08A-8CC9-4C14-A6D2-CECA962D373C}" dt="2022-01-18T15:50:20.426" v="1795"/>
        <pc:sldMkLst>
          <pc:docMk/>
          <pc:sldMk cId="3524668503" sldId="1467"/>
        </pc:sldMkLst>
        <pc:spChg chg="mod">
          <ac:chgData name="Aneta Wolanska" userId="7bd08e79-952c-46ff-ab15-5f68659defd9" providerId="ADAL" clId="{D3F4E08A-8CC9-4C14-A6D2-CECA962D373C}" dt="2022-01-18T15:35:12.501" v="1612" actId="1076"/>
          <ac:spMkLst>
            <pc:docMk/>
            <pc:sldMk cId="3524668503" sldId="1467"/>
            <ac:spMk id="6" creationId="{59136C23-8994-4B73-B028-C03183290BF5}"/>
          </ac:spMkLst>
        </pc:spChg>
        <pc:spChg chg="del mod">
          <ac:chgData name="Aneta Wolanska" userId="7bd08e79-952c-46ff-ab15-5f68659defd9" providerId="ADAL" clId="{D3F4E08A-8CC9-4C14-A6D2-CECA962D373C}" dt="2022-01-18T15:50:19.500" v="1794" actId="478"/>
          <ac:spMkLst>
            <pc:docMk/>
            <pc:sldMk cId="3524668503" sldId="1467"/>
            <ac:spMk id="7" creationId="{FA94961A-1102-45BD-AB59-C1833508DC07}"/>
          </ac:spMkLst>
        </pc:spChg>
        <pc:spChg chg="add del mod">
          <ac:chgData name="Aneta Wolanska" userId="7bd08e79-952c-46ff-ab15-5f68659defd9" providerId="ADAL" clId="{D3F4E08A-8CC9-4C14-A6D2-CECA962D373C}" dt="2022-01-18T15:50:19.500" v="1794" actId="478"/>
          <ac:spMkLst>
            <pc:docMk/>
            <pc:sldMk cId="3524668503" sldId="1467"/>
            <ac:spMk id="8" creationId="{3D8DF97C-2107-4687-AB6B-94D7DE5F92AD}"/>
          </ac:spMkLst>
        </pc:spChg>
        <pc:spChg chg="add del mod">
          <ac:chgData name="Aneta Wolanska" userId="7bd08e79-952c-46ff-ab15-5f68659defd9" providerId="ADAL" clId="{D3F4E08A-8CC9-4C14-A6D2-CECA962D373C}" dt="2022-01-18T15:50:19.500" v="1794" actId="478"/>
          <ac:spMkLst>
            <pc:docMk/>
            <pc:sldMk cId="3524668503" sldId="1467"/>
            <ac:spMk id="9" creationId="{97AA4B62-41D5-47A4-923F-AF9B8CCA746A}"/>
          </ac:spMkLst>
        </pc:spChg>
        <pc:spChg chg="add del mod">
          <ac:chgData name="Aneta Wolanska" userId="7bd08e79-952c-46ff-ab15-5f68659defd9" providerId="ADAL" clId="{D3F4E08A-8CC9-4C14-A6D2-CECA962D373C}" dt="2022-01-18T15:50:19.500" v="1794" actId="478"/>
          <ac:spMkLst>
            <pc:docMk/>
            <pc:sldMk cId="3524668503" sldId="1467"/>
            <ac:spMk id="10" creationId="{DCC340C7-B618-4D2D-8816-213258DDCCAF}"/>
          </ac:spMkLst>
        </pc:spChg>
        <pc:spChg chg="add del mod">
          <ac:chgData name="Aneta Wolanska" userId="7bd08e79-952c-46ff-ab15-5f68659defd9" providerId="ADAL" clId="{D3F4E08A-8CC9-4C14-A6D2-CECA962D373C}" dt="2022-01-18T15:50:19.500" v="1794" actId="478"/>
          <ac:spMkLst>
            <pc:docMk/>
            <pc:sldMk cId="3524668503" sldId="1467"/>
            <ac:spMk id="12" creationId="{A773F63D-6D67-4809-A54D-E8FD03A276B4}"/>
          </ac:spMkLst>
        </pc:spChg>
        <pc:spChg chg="add del mod">
          <ac:chgData name="Aneta Wolanska" userId="7bd08e79-952c-46ff-ab15-5f68659defd9" providerId="ADAL" clId="{D3F4E08A-8CC9-4C14-A6D2-CECA962D373C}" dt="2022-01-18T15:50:19.500" v="1794" actId="478"/>
          <ac:spMkLst>
            <pc:docMk/>
            <pc:sldMk cId="3524668503" sldId="1467"/>
            <ac:spMk id="14" creationId="{21909707-8B25-4A30-936E-2DFE98580DFB}"/>
          </ac:spMkLst>
        </pc:spChg>
        <pc:spChg chg="add del">
          <ac:chgData name="Aneta Wolanska" userId="7bd08e79-952c-46ff-ab15-5f68659defd9" providerId="ADAL" clId="{D3F4E08A-8CC9-4C14-A6D2-CECA962D373C}" dt="2022-01-18T15:36:02.194" v="1635" actId="22"/>
          <ac:spMkLst>
            <pc:docMk/>
            <pc:sldMk cId="3524668503" sldId="1467"/>
            <ac:spMk id="16" creationId="{5A4F68FB-E0FC-4AAA-92F0-CDA5E78A39D5}"/>
          </ac:spMkLst>
        </pc:spChg>
        <pc:spChg chg="add del mod">
          <ac:chgData name="Aneta Wolanska" userId="7bd08e79-952c-46ff-ab15-5f68659defd9" providerId="ADAL" clId="{D3F4E08A-8CC9-4C14-A6D2-CECA962D373C}" dt="2022-01-18T15:50:19.500" v="1794" actId="478"/>
          <ac:spMkLst>
            <pc:docMk/>
            <pc:sldMk cId="3524668503" sldId="1467"/>
            <ac:spMk id="18" creationId="{75EC6847-2069-49DD-AC0F-A704091C7276}"/>
          </ac:spMkLst>
        </pc:spChg>
        <pc:spChg chg="add del mod">
          <ac:chgData name="Aneta Wolanska" userId="7bd08e79-952c-46ff-ab15-5f68659defd9" providerId="ADAL" clId="{D3F4E08A-8CC9-4C14-A6D2-CECA962D373C}" dt="2022-01-18T15:50:19.500" v="1794" actId="478"/>
          <ac:spMkLst>
            <pc:docMk/>
            <pc:sldMk cId="3524668503" sldId="1467"/>
            <ac:spMk id="20" creationId="{5CB54EF9-E7D1-485D-B308-F22EBA197BE2}"/>
          </ac:spMkLst>
        </pc:spChg>
        <pc:spChg chg="add del mod">
          <ac:chgData name="Aneta Wolanska" userId="7bd08e79-952c-46ff-ab15-5f68659defd9" providerId="ADAL" clId="{D3F4E08A-8CC9-4C14-A6D2-CECA962D373C}" dt="2022-01-18T15:50:19.500" v="1794" actId="478"/>
          <ac:spMkLst>
            <pc:docMk/>
            <pc:sldMk cId="3524668503" sldId="1467"/>
            <ac:spMk id="22" creationId="{93279B46-06E1-4FBD-ADCE-9903C7CDDE37}"/>
          </ac:spMkLst>
        </pc:spChg>
        <pc:spChg chg="add del mod">
          <ac:chgData name="Aneta Wolanska" userId="7bd08e79-952c-46ff-ab15-5f68659defd9" providerId="ADAL" clId="{D3F4E08A-8CC9-4C14-A6D2-CECA962D373C}" dt="2022-01-18T15:50:19.500" v="1794" actId="478"/>
          <ac:spMkLst>
            <pc:docMk/>
            <pc:sldMk cId="3524668503" sldId="1467"/>
            <ac:spMk id="24" creationId="{5B38D9DA-B84E-440C-83B5-A9981DAF13AC}"/>
          </ac:spMkLst>
        </pc:spChg>
        <pc:spChg chg="add del mod">
          <ac:chgData name="Aneta Wolanska" userId="7bd08e79-952c-46ff-ab15-5f68659defd9" providerId="ADAL" clId="{D3F4E08A-8CC9-4C14-A6D2-CECA962D373C}" dt="2022-01-18T15:50:19.500" v="1794" actId="478"/>
          <ac:spMkLst>
            <pc:docMk/>
            <pc:sldMk cId="3524668503" sldId="1467"/>
            <ac:spMk id="26" creationId="{F673CE4C-B2D2-4274-85A5-47FEBE4F12DA}"/>
          </ac:spMkLst>
        </pc:spChg>
        <pc:spChg chg="add del mod">
          <ac:chgData name="Aneta Wolanska" userId="7bd08e79-952c-46ff-ab15-5f68659defd9" providerId="ADAL" clId="{D3F4E08A-8CC9-4C14-A6D2-CECA962D373C}" dt="2022-01-18T15:50:19.500" v="1794" actId="478"/>
          <ac:spMkLst>
            <pc:docMk/>
            <pc:sldMk cId="3524668503" sldId="1467"/>
            <ac:spMk id="28" creationId="{74558D7A-7375-49D2-93D8-320128FDA354}"/>
          </ac:spMkLst>
        </pc:spChg>
        <pc:spChg chg="add del mod">
          <ac:chgData name="Aneta Wolanska" userId="7bd08e79-952c-46ff-ab15-5f68659defd9" providerId="ADAL" clId="{D3F4E08A-8CC9-4C14-A6D2-CECA962D373C}" dt="2022-01-18T15:50:19.500" v="1794" actId="478"/>
          <ac:spMkLst>
            <pc:docMk/>
            <pc:sldMk cId="3524668503" sldId="1467"/>
            <ac:spMk id="30" creationId="{1272E267-D67B-4989-93C2-409BEBB5D4BF}"/>
          </ac:spMkLst>
        </pc:spChg>
        <pc:spChg chg="add del mod">
          <ac:chgData name="Aneta Wolanska" userId="7bd08e79-952c-46ff-ab15-5f68659defd9" providerId="ADAL" clId="{D3F4E08A-8CC9-4C14-A6D2-CECA962D373C}" dt="2022-01-18T15:50:19.500" v="1794" actId="478"/>
          <ac:spMkLst>
            <pc:docMk/>
            <pc:sldMk cId="3524668503" sldId="1467"/>
            <ac:spMk id="31" creationId="{67B2D882-23B4-41B1-9684-8A677E2F09E1}"/>
          </ac:spMkLst>
        </pc:spChg>
        <pc:spChg chg="add del mod">
          <ac:chgData name="Aneta Wolanska" userId="7bd08e79-952c-46ff-ab15-5f68659defd9" providerId="ADAL" clId="{D3F4E08A-8CC9-4C14-A6D2-CECA962D373C}" dt="2022-01-18T15:50:19.500" v="1794" actId="478"/>
          <ac:spMkLst>
            <pc:docMk/>
            <pc:sldMk cId="3524668503" sldId="1467"/>
            <ac:spMk id="32" creationId="{6D700B80-6FE9-4530-9612-AD6C2A2613F3}"/>
          </ac:spMkLst>
        </pc:spChg>
        <pc:spChg chg="add del mod">
          <ac:chgData name="Aneta Wolanska" userId="7bd08e79-952c-46ff-ab15-5f68659defd9" providerId="ADAL" clId="{D3F4E08A-8CC9-4C14-A6D2-CECA962D373C}" dt="2022-01-18T15:50:19.500" v="1794" actId="478"/>
          <ac:spMkLst>
            <pc:docMk/>
            <pc:sldMk cId="3524668503" sldId="1467"/>
            <ac:spMk id="33" creationId="{852097CF-13AE-4FFD-A05B-5F79F09585A7}"/>
          </ac:spMkLst>
        </pc:spChg>
        <pc:spChg chg="add del mod">
          <ac:chgData name="Aneta Wolanska" userId="7bd08e79-952c-46ff-ab15-5f68659defd9" providerId="ADAL" clId="{D3F4E08A-8CC9-4C14-A6D2-CECA962D373C}" dt="2022-01-18T15:50:19.500" v="1794" actId="478"/>
          <ac:spMkLst>
            <pc:docMk/>
            <pc:sldMk cId="3524668503" sldId="1467"/>
            <ac:spMk id="34" creationId="{FC3DCE1E-E5FC-405F-BC98-B973744A6E63}"/>
          </ac:spMkLst>
        </pc:spChg>
        <pc:spChg chg="add del mod">
          <ac:chgData name="Aneta Wolanska" userId="7bd08e79-952c-46ff-ab15-5f68659defd9" providerId="ADAL" clId="{D3F4E08A-8CC9-4C14-A6D2-CECA962D373C}" dt="2022-01-18T15:50:19.500" v="1794" actId="478"/>
          <ac:spMkLst>
            <pc:docMk/>
            <pc:sldMk cId="3524668503" sldId="1467"/>
            <ac:spMk id="35" creationId="{38261A1B-CB9E-4ACD-BE6E-E05D30E02ACD}"/>
          </ac:spMkLst>
        </pc:spChg>
        <pc:spChg chg="add del mod">
          <ac:chgData name="Aneta Wolanska" userId="7bd08e79-952c-46ff-ab15-5f68659defd9" providerId="ADAL" clId="{D3F4E08A-8CC9-4C14-A6D2-CECA962D373C}" dt="2022-01-18T15:50:19.500" v="1794" actId="478"/>
          <ac:spMkLst>
            <pc:docMk/>
            <pc:sldMk cId="3524668503" sldId="1467"/>
            <ac:spMk id="36" creationId="{3EF08E67-5D04-40E5-853B-804C37ECF845}"/>
          </ac:spMkLst>
        </pc:spChg>
        <pc:spChg chg="add del mod">
          <ac:chgData name="Aneta Wolanska" userId="7bd08e79-952c-46ff-ab15-5f68659defd9" providerId="ADAL" clId="{D3F4E08A-8CC9-4C14-A6D2-CECA962D373C}" dt="2022-01-18T15:50:19.500" v="1794" actId="478"/>
          <ac:spMkLst>
            <pc:docMk/>
            <pc:sldMk cId="3524668503" sldId="1467"/>
            <ac:spMk id="37" creationId="{FA839B0E-2425-49D5-B845-31004DBFCF07}"/>
          </ac:spMkLst>
        </pc:spChg>
        <pc:spChg chg="add del mod">
          <ac:chgData name="Aneta Wolanska" userId="7bd08e79-952c-46ff-ab15-5f68659defd9" providerId="ADAL" clId="{D3F4E08A-8CC9-4C14-A6D2-CECA962D373C}" dt="2022-01-18T15:50:19.500" v="1794" actId="478"/>
          <ac:spMkLst>
            <pc:docMk/>
            <pc:sldMk cId="3524668503" sldId="1467"/>
            <ac:spMk id="38" creationId="{90CA2AA8-0648-4133-979D-012AF33F6131}"/>
          </ac:spMkLst>
        </pc:spChg>
        <pc:spChg chg="add del mod">
          <ac:chgData name="Aneta Wolanska" userId="7bd08e79-952c-46ff-ab15-5f68659defd9" providerId="ADAL" clId="{D3F4E08A-8CC9-4C14-A6D2-CECA962D373C}" dt="2022-01-18T15:50:19.500" v="1794" actId="478"/>
          <ac:spMkLst>
            <pc:docMk/>
            <pc:sldMk cId="3524668503" sldId="1467"/>
            <ac:spMk id="39" creationId="{F17E1A90-7BE8-48B5-B5EA-5E418DDEC1E4}"/>
          </ac:spMkLst>
        </pc:spChg>
        <pc:spChg chg="add del mod">
          <ac:chgData name="Aneta Wolanska" userId="7bd08e79-952c-46ff-ab15-5f68659defd9" providerId="ADAL" clId="{D3F4E08A-8CC9-4C14-A6D2-CECA962D373C}" dt="2022-01-18T15:50:19.500" v="1794" actId="478"/>
          <ac:spMkLst>
            <pc:docMk/>
            <pc:sldMk cId="3524668503" sldId="1467"/>
            <ac:spMk id="40" creationId="{DFE965D0-EAE9-43D6-AA65-7B66F5461F56}"/>
          </ac:spMkLst>
        </pc:spChg>
        <pc:spChg chg="add del mod">
          <ac:chgData name="Aneta Wolanska" userId="7bd08e79-952c-46ff-ab15-5f68659defd9" providerId="ADAL" clId="{D3F4E08A-8CC9-4C14-A6D2-CECA962D373C}" dt="2022-01-18T15:50:19.500" v="1794" actId="478"/>
          <ac:spMkLst>
            <pc:docMk/>
            <pc:sldMk cId="3524668503" sldId="1467"/>
            <ac:spMk id="41" creationId="{A0FA48E4-AD50-4109-939B-52511B3903B2}"/>
          </ac:spMkLst>
        </pc:spChg>
        <pc:spChg chg="add mod">
          <ac:chgData name="Aneta Wolanska" userId="7bd08e79-952c-46ff-ab15-5f68659defd9" providerId="ADAL" clId="{D3F4E08A-8CC9-4C14-A6D2-CECA962D373C}" dt="2022-01-18T15:50:20.426" v="1795"/>
          <ac:spMkLst>
            <pc:docMk/>
            <pc:sldMk cId="3524668503" sldId="1467"/>
            <ac:spMk id="42" creationId="{07045CC0-6BF8-4059-9530-7F55F5FED5CF}"/>
          </ac:spMkLst>
        </pc:spChg>
        <pc:spChg chg="add mod">
          <ac:chgData name="Aneta Wolanska" userId="7bd08e79-952c-46ff-ab15-5f68659defd9" providerId="ADAL" clId="{D3F4E08A-8CC9-4C14-A6D2-CECA962D373C}" dt="2022-01-18T15:50:20.426" v="1795"/>
          <ac:spMkLst>
            <pc:docMk/>
            <pc:sldMk cId="3524668503" sldId="1467"/>
            <ac:spMk id="43" creationId="{64748DB5-769C-4B05-9467-95592AC2E4D4}"/>
          </ac:spMkLst>
        </pc:spChg>
        <pc:spChg chg="add mod">
          <ac:chgData name="Aneta Wolanska" userId="7bd08e79-952c-46ff-ab15-5f68659defd9" providerId="ADAL" clId="{D3F4E08A-8CC9-4C14-A6D2-CECA962D373C}" dt="2022-01-18T15:50:20.426" v="1795"/>
          <ac:spMkLst>
            <pc:docMk/>
            <pc:sldMk cId="3524668503" sldId="1467"/>
            <ac:spMk id="44" creationId="{049772E9-B5AB-4CEE-9E0A-9DBC43CAD5D6}"/>
          </ac:spMkLst>
        </pc:spChg>
        <pc:spChg chg="add mod">
          <ac:chgData name="Aneta Wolanska" userId="7bd08e79-952c-46ff-ab15-5f68659defd9" providerId="ADAL" clId="{D3F4E08A-8CC9-4C14-A6D2-CECA962D373C}" dt="2022-01-18T15:50:20.426" v="1795"/>
          <ac:spMkLst>
            <pc:docMk/>
            <pc:sldMk cId="3524668503" sldId="1467"/>
            <ac:spMk id="45" creationId="{A66ADDC4-6E1F-4370-8FBE-E2817E509893}"/>
          </ac:spMkLst>
        </pc:spChg>
        <pc:spChg chg="add mod">
          <ac:chgData name="Aneta Wolanska" userId="7bd08e79-952c-46ff-ab15-5f68659defd9" providerId="ADAL" clId="{D3F4E08A-8CC9-4C14-A6D2-CECA962D373C}" dt="2022-01-18T15:50:20.426" v="1795"/>
          <ac:spMkLst>
            <pc:docMk/>
            <pc:sldMk cId="3524668503" sldId="1467"/>
            <ac:spMk id="46" creationId="{35518CF3-F11D-4335-BBC2-8EDE6B7A9084}"/>
          </ac:spMkLst>
        </pc:spChg>
        <pc:spChg chg="add mod">
          <ac:chgData name="Aneta Wolanska" userId="7bd08e79-952c-46ff-ab15-5f68659defd9" providerId="ADAL" clId="{D3F4E08A-8CC9-4C14-A6D2-CECA962D373C}" dt="2022-01-18T15:50:20.426" v="1795"/>
          <ac:spMkLst>
            <pc:docMk/>
            <pc:sldMk cId="3524668503" sldId="1467"/>
            <ac:spMk id="47" creationId="{0580A12C-C774-479B-916A-8BE2D8F81EE2}"/>
          </ac:spMkLst>
        </pc:spChg>
        <pc:spChg chg="add mod">
          <ac:chgData name="Aneta Wolanska" userId="7bd08e79-952c-46ff-ab15-5f68659defd9" providerId="ADAL" clId="{D3F4E08A-8CC9-4C14-A6D2-CECA962D373C}" dt="2022-01-18T15:50:20.426" v="1795"/>
          <ac:spMkLst>
            <pc:docMk/>
            <pc:sldMk cId="3524668503" sldId="1467"/>
            <ac:spMk id="48" creationId="{5F09BF95-A1CC-4EC8-B832-71C1F1A2CEDE}"/>
          </ac:spMkLst>
        </pc:spChg>
        <pc:spChg chg="add mod">
          <ac:chgData name="Aneta Wolanska" userId="7bd08e79-952c-46ff-ab15-5f68659defd9" providerId="ADAL" clId="{D3F4E08A-8CC9-4C14-A6D2-CECA962D373C}" dt="2022-01-18T15:50:20.426" v="1795"/>
          <ac:spMkLst>
            <pc:docMk/>
            <pc:sldMk cId="3524668503" sldId="1467"/>
            <ac:spMk id="49" creationId="{629FDB92-EEB7-48BD-8A0D-F8900C8FE59B}"/>
          </ac:spMkLst>
        </pc:spChg>
        <pc:spChg chg="add mod">
          <ac:chgData name="Aneta Wolanska" userId="7bd08e79-952c-46ff-ab15-5f68659defd9" providerId="ADAL" clId="{D3F4E08A-8CC9-4C14-A6D2-CECA962D373C}" dt="2022-01-18T15:50:20.426" v="1795"/>
          <ac:spMkLst>
            <pc:docMk/>
            <pc:sldMk cId="3524668503" sldId="1467"/>
            <ac:spMk id="50" creationId="{7FEC6BA2-ACCA-4A29-A8F2-D6506364E040}"/>
          </ac:spMkLst>
        </pc:spChg>
        <pc:spChg chg="add mod">
          <ac:chgData name="Aneta Wolanska" userId="7bd08e79-952c-46ff-ab15-5f68659defd9" providerId="ADAL" clId="{D3F4E08A-8CC9-4C14-A6D2-CECA962D373C}" dt="2022-01-18T15:50:20.426" v="1795"/>
          <ac:spMkLst>
            <pc:docMk/>
            <pc:sldMk cId="3524668503" sldId="1467"/>
            <ac:spMk id="51" creationId="{4D3ADD6C-8934-400C-9A3E-B865606E7A87}"/>
          </ac:spMkLst>
        </pc:spChg>
        <pc:spChg chg="add mod">
          <ac:chgData name="Aneta Wolanska" userId="7bd08e79-952c-46ff-ab15-5f68659defd9" providerId="ADAL" clId="{D3F4E08A-8CC9-4C14-A6D2-CECA962D373C}" dt="2022-01-18T15:50:20.426" v="1795"/>
          <ac:spMkLst>
            <pc:docMk/>
            <pc:sldMk cId="3524668503" sldId="1467"/>
            <ac:spMk id="52" creationId="{53DF2004-1D16-4069-8510-800840B248C9}"/>
          </ac:spMkLst>
        </pc:spChg>
        <pc:spChg chg="add mod">
          <ac:chgData name="Aneta Wolanska" userId="7bd08e79-952c-46ff-ab15-5f68659defd9" providerId="ADAL" clId="{D3F4E08A-8CC9-4C14-A6D2-CECA962D373C}" dt="2022-01-18T15:50:20.426" v="1795"/>
          <ac:spMkLst>
            <pc:docMk/>
            <pc:sldMk cId="3524668503" sldId="1467"/>
            <ac:spMk id="53" creationId="{DE46E2E5-0D40-433F-B3AC-01F334F3E718}"/>
          </ac:spMkLst>
        </pc:spChg>
        <pc:spChg chg="add mod">
          <ac:chgData name="Aneta Wolanska" userId="7bd08e79-952c-46ff-ab15-5f68659defd9" providerId="ADAL" clId="{D3F4E08A-8CC9-4C14-A6D2-CECA962D373C}" dt="2022-01-18T15:50:20.426" v="1795"/>
          <ac:spMkLst>
            <pc:docMk/>
            <pc:sldMk cId="3524668503" sldId="1467"/>
            <ac:spMk id="54" creationId="{EE1CFA38-BD84-46E4-9247-DCCFCA1CEA4A}"/>
          </ac:spMkLst>
        </pc:spChg>
        <pc:spChg chg="add mod">
          <ac:chgData name="Aneta Wolanska" userId="7bd08e79-952c-46ff-ab15-5f68659defd9" providerId="ADAL" clId="{D3F4E08A-8CC9-4C14-A6D2-CECA962D373C}" dt="2022-01-18T15:50:20.426" v="1795"/>
          <ac:spMkLst>
            <pc:docMk/>
            <pc:sldMk cId="3524668503" sldId="1467"/>
            <ac:spMk id="55" creationId="{40FEB60B-728E-455D-9F42-8E167B790EEB}"/>
          </ac:spMkLst>
        </pc:spChg>
        <pc:spChg chg="add mod">
          <ac:chgData name="Aneta Wolanska" userId="7bd08e79-952c-46ff-ab15-5f68659defd9" providerId="ADAL" clId="{D3F4E08A-8CC9-4C14-A6D2-CECA962D373C}" dt="2022-01-18T15:50:20.426" v="1795"/>
          <ac:spMkLst>
            <pc:docMk/>
            <pc:sldMk cId="3524668503" sldId="1467"/>
            <ac:spMk id="56" creationId="{9A0C0F9F-D109-4253-9A4B-D5794661CC1B}"/>
          </ac:spMkLst>
        </pc:spChg>
        <pc:spChg chg="add mod">
          <ac:chgData name="Aneta Wolanska" userId="7bd08e79-952c-46ff-ab15-5f68659defd9" providerId="ADAL" clId="{D3F4E08A-8CC9-4C14-A6D2-CECA962D373C}" dt="2022-01-18T15:50:20.426" v="1795"/>
          <ac:spMkLst>
            <pc:docMk/>
            <pc:sldMk cId="3524668503" sldId="1467"/>
            <ac:spMk id="57" creationId="{C66A8C51-8B87-45C3-8D79-A20B243D0E80}"/>
          </ac:spMkLst>
        </pc:spChg>
        <pc:spChg chg="add mod">
          <ac:chgData name="Aneta Wolanska" userId="7bd08e79-952c-46ff-ab15-5f68659defd9" providerId="ADAL" clId="{D3F4E08A-8CC9-4C14-A6D2-CECA962D373C}" dt="2022-01-18T15:50:20.426" v="1795"/>
          <ac:spMkLst>
            <pc:docMk/>
            <pc:sldMk cId="3524668503" sldId="1467"/>
            <ac:spMk id="58" creationId="{760BF834-34A3-4D82-9566-0AC0B89A1140}"/>
          </ac:spMkLst>
        </pc:spChg>
        <pc:spChg chg="add mod">
          <ac:chgData name="Aneta Wolanska" userId="7bd08e79-952c-46ff-ab15-5f68659defd9" providerId="ADAL" clId="{D3F4E08A-8CC9-4C14-A6D2-CECA962D373C}" dt="2022-01-18T15:50:20.426" v="1795"/>
          <ac:spMkLst>
            <pc:docMk/>
            <pc:sldMk cId="3524668503" sldId="1467"/>
            <ac:spMk id="59" creationId="{81C933E9-6F8E-4D0B-BF49-7F6EF2D83177}"/>
          </ac:spMkLst>
        </pc:spChg>
        <pc:spChg chg="add mod">
          <ac:chgData name="Aneta Wolanska" userId="7bd08e79-952c-46ff-ab15-5f68659defd9" providerId="ADAL" clId="{D3F4E08A-8CC9-4C14-A6D2-CECA962D373C}" dt="2022-01-18T15:50:20.426" v="1795"/>
          <ac:spMkLst>
            <pc:docMk/>
            <pc:sldMk cId="3524668503" sldId="1467"/>
            <ac:spMk id="60" creationId="{1537A652-E39A-44A8-B6E9-1E7104B63DA5}"/>
          </ac:spMkLst>
        </pc:spChg>
        <pc:spChg chg="add mod">
          <ac:chgData name="Aneta Wolanska" userId="7bd08e79-952c-46ff-ab15-5f68659defd9" providerId="ADAL" clId="{D3F4E08A-8CC9-4C14-A6D2-CECA962D373C}" dt="2022-01-18T15:50:20.426" v="1795"/>
          <ac:spMkLst>
            <pc:docMk/>
            <pc:sldMk cId="3524668503" sldId="1467"/>
            <ac:spMk id="61" creationId="{4E184CE2-895A-4635-9C6C-1C9853A2B4DF}"/>
          </ac:spMkLst>
        </pc:spChg>
        <pc:spChg chg="add mod">
          <ac:chgData name="Aneta Wolanska" userId="7bd08e79-952c-46ff-ab15-5f68659defd9" providerId="ADAL" clId="{D3F4E08A-8CC9-4C14-A6D2-CECA962D373C}" dt="2022-01-18T15:50:20.426" v="1795"/>
          <ac:spMkLst>
            <pc:docMk/>
            <pc:sldMk cId="3524668503" sldId="1467"/>
            <ac:spMk id="62" creationId="{C73FAB9F-22BA-403A-8CD4-91B20A4CD46E}"/>
          </ac:spMkLst>
        </pc:spChg>
        <pc:spChg chg="add mod">
          <ac:chgData name="Aneta Wolanska" userId="7bd08e79-952c-46ff-ab15-5f68659defd9" providerId="ADAL" clId="{D3F4E08A-8CC9-4C14-A6D2-CECA962D373C}" dt="2022-01-18T15:50:20.426" v="1795"/>
          <ac:spMkLst>
            <pc:docMk/>
            <pc:sldMk cId="3524668503" sldId="1467"/>
            <ac:spMk id="63" creationId="{D4E1EB40-AF11-482C-985B-A44724317BA1}"/>
          </ac:spMkLst>
        </pc:spChg>
        <pc:spChg chg="add mod">
          <ac:chgData name="Aneta Wolanska" userId="7bd08e79-952c-46ff-ab15-5f68659defd9" providerId="ADAL" clId="{D3F4E08A-8CC9-4C14-A6D2-CECA962D373C}" dt="2022-01-18T15:50:20.426" v="1795"/>
          <ac:spMkLst>
            <pc:docMk/>
            <pc:sldMk cId="3524668503" sldId="1467"/>
            <ac:spMk id="64" creationId="{1A7D4179-D564-49A5-9169-D5DF68863B13}"/>
          </ac:spMkLst>
        </pc:spChg>
        <pc:spChg chg="add mod">
          <ac:chgData name="Aneta Wolanska" userId="7bd08e79-952c-46ff-ab15-5f68659defd9" providerId="ADAL" clId="{D3F4E08A-8CC9-4C14-A6D2-CECA962D373C}" dt="2022-01-18T15:50:20.426" v="1795"/>
          <ac:spMkLst>
            <pc:docMk/>
            <pc:sldMk cId="3524668503" sldId="1467"/>
            <ac:spMk id="65" creationId="{B3F097A9-2424-4ACC-B4A8-C4030D10FC76}"/>
          </ac:spMkLst>
        </pc:spChg>
        <pc:picChg chg="add del mod">
          <ac:chgData name="Aneta Wolanska" userId="7bd08e79-952c-46ff-ab15-5f68659defd9" providerId="ADAL" clId="{D3F4E08A-8CC9-4C14-A6D2-CECA962D373C}" dt="2022-01-18T15:40:15.473" v="1690" actId="478"/>
          <ac:picMkLst>
            <pc:docMk/>
            <pc:sldMk cId="3524668503" sldId="1467"/>
            <ac:picMk id="29" creationId="{FED4A828-7E81-4CAC-97BE-8063645027D9}"/>
          </ac:picMkLst>
        </pc:picChg>
      </pc:sldChg>
      <pc:sldChg chg="addSp delSp modSp mod">
        <pc:chgData name="Aneta Wolanska" userId="7bd08e79-952c-46ff-ab15-5f68659defd9" providerId="ADAL" clId="{D3F4E08A-8CC9-4C14-A6D2-CECA962D373C}" dt="2022-01-18T12:27:07.896" v="121" actId="14100"/>
        <pc:sldMkLst>
          <pc:docMk/>
          <pc:sldMk cId="2988383222" sldId="1484"/>
        </pc:sldMkLst>
        <pc:spChg chg="add del mod ord">
          <ac:chgData name="Aneta Wolanska" userId="7bd08e79-952c-46ff-ab15-5f68659defd9" providerId="ADAL" clId="{D3F4E08A-8CC9-4C14-A6D2-CECA962D373C}" dt="2022-01-18T12:26:19.764" v="108" actId="478"/>
          <ac:spMkLst>
            <pc:docMk/>
            <pc:sldMk cId="2988383222" sldId="1484"/>
            <ac:spMk id="4" creationId="{17C982D7-21BD-411E-A049-B08DF07BF9F4}"/>
          </ac:spMkLst>
        </pc:spChg>
        <pc:spChg chg="add mod ord">
          <ac:chgData name="Aneta Wolanska" userId="7bd08e79-952c-46ff-ab15-5f68659defd9" providerId="ADAL" clId="{D3F4E08A-8CC9-4C14-A6D2-CECA962D373C}" dt="2022-01-18T12:27:07.896" v="121" actId="14100"/>
          <ac:spMkLst>
            <pc:docMk/>
            <pc:sldMk cId="2988383222" sldId="1484"/>
            <ac:spMk id="7" creationId="{41EF79FD-CD8E-41AE-AA5F-F4FD7138410F}"/>
          </ac:spMkLst>
        </pc:spChg>
        <pc:picChg chg="mod">
          <ac:chgData name="Aneta Wolanska" userId="7bd08e79-952c-46ff-ab15-5f68659defd9" providerId="ADAL" clId="{D3F4E08A-8CC9-4C14-A6D2-CECA962D373C}" dt="2022-01-18T12:26:50.896" v="115" actId="14100"/>
          <ac:picMkLst>
            <pc:docMk/>
            <pc:sldMk cId="2988383222" sldId="1484"/>
            <ac:picMk id="5" creationId="{8D1CFE66-D70F-4339-81B3-6354B651E7F9}"/>
          </ac:picMkLst>
        </pc:picChg>
      </pc:sldChg>
      <pc:sldChg chg="addSp delSp modSp mod modClrScheme modAnim chgLayout">
        <pc:chgData name="Aneta Wolanska" userId="7bd08e79-952c-46ff-ab15-5f68659defd9" providerId="ADAL" clId="{D3F4E08A-8CC9-4C14-A6D2-CECA962D373C}" dt="2022-01-18T15:49:31.199" v="1793" actId="1076"/>
        <pc:sldMkLst>
          <pc:docMk/>
          <pc:sldMk cId="1277013296" sldId="1497"/>
        </pc:sldMkLst>
        <pc:spChg chg="add del mod ord">
          <ac:chgData name="Aneta Wolanska" userId="7bd08e79-952c-46ff-ab15-5f68659defd9" providerId="ADAL" clId="{D3F4E08A-8CC9-4C14-A6D2-CECA962D373C}" dt="2022-01-18T15:45:57.004" v="1772" actId="700"/>
          <ac:spMkLst>
            <pc:docMk/>
            <pc:sldMk cId="1277013296" sldId="1497"/>
            <ac:spMk id="3" creationId="{CC049982-CCDF-446F-8AB4-FC8ED37E094B}"/>
          </ac:spMkLst>
        </pc:spChg>
        <pc:spChg chg="add del mod ord">
          <ac:chgData name="Aneta Wolanska" userId="7bd08e79-952c-46ff-ab15-5f68659defd9" providerId="ADAL" clId="{D3F4E08A-8CC9-4C14-A6D2-CECA962D373C}" dt="2022-01-18T15:45:48.759" v="1769" actId="700"/>
          <ac:spMkLst>
            <pc:docMk/>
            <pc:sldMk cId="1277013296" sldId="1497"/>
            <ac:spMk id="4" creationId="{2F3DFC2B-D204-4321-8017-9F3C1CBB4407}"/>
          </ac:spMkLst>
        </pc:spChg>
        <pc:spChg chg="add del mod ord">
          <ac:chgData name="Aneta Wolanska" userId="7bd08e79-952c-46ff-ab15-5f68659defd9" providerId="ADAL" clId="{D3F4E08A-8CC9-4C14-A6D2-CECA962D373C}" dt="2022-01-18T15:45:48.759" v="1769" actId="700"/>
          <ac:spMkLst>
            <pc:docMk/>
            <pc:sldMk cId="1277013296" sldId="1497"/>
            <ac:spMk id="6" creationId="{08D7F328-8E1E-4422-B74A-2C288499637A}"/>
          </ac:spMkLst>
        </pc:spChg>
        <pc:spChg chg="add del mod">
          <ac:chgData name="Aneta Wolanska" userId="7bd08e79-952c-46ff-ab15-5f68659defd9" providerId="ADAL" clId="{D3F4E08A-8CC9-4C14-A6D2-CECA962D373C}" dt="2022-01-18T15:45:49.130" v="1770"/>
          <ac:spMkLst>
            <pc:docMk/>
            <pc:sldMk cId="1277013296" sldId="1497"/>
            <ac:spMk id="7" creationId="{CDA54134-8D76-4B98-B930-8071D073417A}"/>
          </ac:spMkLst>
        </pc:spChg>
        <pc:spChg chg="add del mod">
          <ac:chgData name="Aneta Wolanska" userId="7bd08e79-952c-46ff-ab15-5f68659defd9" providerId="ADAL" clId="{D3F4E08A-8CC9-4C14-A6D2-CECA962D373C}" dt="2022-01-18T15:45:49.130" v="1770"/>
          <ac:spMkLst>
            <pc:docMk/>
            <pc:sldMk cId="1277013296" sldId="1497"/>
            <ac:spMk id="8" creationId="{B872230B-282C-4F25-8A41-2DFA684145A7}"/>
          </ac:spMkLst>
        </pc:spChg>
        <pc:spChg chg="add del mod">
          <ac:chgData name="Aneta Wolanska" userId="7bd08e79-952c-46ff-ab15-5f68659defd9" providerId="ADAL" clId="{D3F4E08A-8CC9-4C14-A6D2-CECA962D373C}" dt="2022-01-18T15:45:49.130" v="1770"/>
          <ac:spMkLst>
            <pc:docMk/>
            <pc:sldMk cId="1277013296" sldId="1497"/>
            <ac:spMk id="9" creationId="{1D967A7E-3D0B-40DF-89DB-CA57B82B5905}"/>
          </ac:spMkLst>
        </pc:spChg>
        <pc:spChg chg="add del mod">
          <ac:chgData name="Aneta Wolanska" userId="7bd08e79-952c-46ff-ab15-5f68659defd9" providerId="ADAL" clId="{D3F4E08A-8CC9-4C14-A6D2-CECA962D373C}" dt="2022-01-18T15:45:49.130" v="1770"/>
          <ac:spMkLst>
            <pc:docMk/>
            <pc:sldMk cId="1277013296" sldId="1497"/>
            <ac:spMk id="10" creationId="{9906EFA2-D00C-4DF9-A7D7-A2A892206019}"/>
          </ac:spMkLst>
        </pc:spChg>
        <pc:spChg chg="add del mod">
          <ac:chgData name="Aneta Wolanska" userId="7bd08e79-952c-46ff-ab15-5f68659defd9" providerId="ADAL" clId="{D3F4E08A-8CC9-4C14-A6D2-CECA962D373C}" dt="2022-01-18T15:45:49.130" v="1770"/>
          <ac:spMkLst>
            <pc:docMk/>
            <pc:sldMk cId="1277013296" sldId="1497"/>
            <ac:spMk id="11" creationId="{7FCA802F-CC8D-4526-91C0-FBC526B6C896}"/>
          </ac:spMkLst>
        </pc:spChg>
        <pc:spChg chg="add del mod">
          <ac:chgData name="Aneta Wolanska" userId="7bd08e79-952c-46ff-ab15-5f68659defd9" providerId="ADAL" clId="{D3F4E08A-8CC9-4C14-A6D2-CECA962D373C}" dt="2022-01-18T15:45:49.130" v="1770"/>
          <ac:spMkLst>
            <pc:docMk/>
            <pc:sldMk cId="1277013296" sldId="1497"/>
            <ac:spMk id="12" creationId="{CB03CAD4-8877-4C36-B68B-5BB97511C07F}"/>
          </ac:spMkLst>
        </pc:spChg>
        <pc:spChg chg="add del mod">
          <ac:chgData name="Aneta Wolanska" userId="7bd08e79-952c-46ff-ab15-5f68659defd9" providerId="ADAL" clId="{D3F4E08A-8CC9-4C14-A6D2-CECA962D373C}" dt="2022-01-18T15:45:49.130" v="1770"/>
          <ac:spMkLst>
            <pc:docMk/>
            <pc:sldMk cId="1277013296" sldId="1497"/>
            <ac:spMk id="13" creationId="{B75A08DD-B004-44B3-9182-0EE8B8D78BF5}"/>
          </ac:spMkLst>
        </pc:spChg>
        <pc:spChg chg="mod ord">
          <ac:chgData name="Aneta Wolanska" userId="7bd08e79-952c-46ff-ab15-5f68659defd9" providerId="ADAL" clId="{D3F4E08A-8CC9-4C14-A6D2-CECA962D373C}" dt="2022-01-18T15:49:31.199" v="1793" actId="1076"/>
          <ac:spMkLst>
            <pc:docMk/>
            <pc:sldMk cId="1277013296" sldId="1497"/>
            <ac:spMk id="14" creationId="{5BE1F1B1-262D-49A4-8FB4-402A87C0B7B1}"/>
          </ac:spMkLst>
        </pc:spChg>
        <pc:spChg chg="del mod">
          <ac:chgData name="Aneta Wolanska" userId="7bd08e79-952c-46ff-ab15-5f68659defd9" providerId="ADAL" clId="{D3F4E08A-8CC9-4C14-A6D2-CECA962D373C}" dt="2022-01-18T15:45:06.073" v="1761" actId="478"/>
          <ac:spMkLst>
            <pc:docMk/>
            <pc:sldMk cId="1277013296" sldId="1497"/>
            <ac:spMk id="15" creationId="{DA721527-9318-4CD9-8010-91D5F5757D68}"/>
          </ac:spMkLst>
        </pc:spChg>
        <pc:spChg chg="add del mod">
          <ac:chgData name="Aneta Wolanska" userId="7bd08e79-952c-46ff-ab15-5f68659defd9" providerId="ADAL" clId="{D3F4E08A-8CC9-4C14-A6D2-CECA962D373C}" dt="2022-01-18T15:45:49.130" v="1770"/>
          <ac:spMkLst>
            <pc:docMk/>
            <pc:sldMk cId="1277013296" sldId="1497"/>
            <ac:spMk id="16" creationId="{45D28F8C-3C04-442C-86F5-9BC50261647C}"/>
          </ac:spMkLst>
        </pc:spChg>
        <pc:spChg chg="add del mod">
          <ac:chgData name="Aneta Wolanska" userId="7bd08e79-952c-46ff-ab15-5f68659defd9" providerId="ADAL" clId="{D3F4E08A-8CC9-4C14-A6D2-CECA962D373C}" dt="2022-01-18T15:45:49.130" v="1770"/>
          <ac:spMkLst>
            <pc:docMk/>
            <pc:sldMk cId="1277013296" sldId="1497"/>
            <ac:spMk id="17" creationId="{30EA5AEA-6771-42AE-A39C-8DC62E9A6D92}"/>
          </ac:spMkLst>
        </pc:spChg>
        <pc:spChg chg="add del mod">
          <ac:chgData name="Aneta Wolanska" userId="7bd08e79-952c-46ff-ab15-5f68659defd9" providerId="ADAL" clId="{D3F4E08A-8CC9-4C14-A6D2-CECA962D373C}" dt="2022-01-18T15:45:49.130" v="1770"/>
          <ac:spMkLst>
            <pc:docMk/>
            <pc:sldMk cId="1277013296" sldId="1497"/>
            <ac:spMk id="18" creationId="{E9EEEBA3-59FE-42DE-9695-B69FBEB37589}"/>
          </ac:spMkLst>
        </pc:spChg>
        <pc:spChg chg="add del mod">
          <ac:chgData name="Aneta Wolanska" userId="7bd08e79-952c-46ff-ab15-5f68659defd9" providerId="ADAL" clId="{D3F4E08A-8CC9-4C14-A6D2-CECA962D373C}" dt="2022-01-18T15:45:49.130" v="1770"/>
          <ac:spMkLst>
            <pc:docMk/>
            <pc:sldMk cId="1277013296" sldId="1497"/>
            <ac:spMk id="19" creationId="{61954136-730C-441B-AC22-2315D7C301FC}"/>
          </ac:spMkLst>
        </pc:spChg>
        <pc:spChg chg="add del mod">
          <ac:chgData name="Aneta Wolanska" userId="7bd08e79-952c-46ff-ab15-5f68659defd9" providerId="ADAL" clId="{D3F4E08A-8CC9-4C14-A6D2-CECA962D373C}" dt="2022-01-18T15:45:49.130" v="1770"/>
          <ac:spMkLst>
            <pc:docMk/>
            <pc:sldMk cId="1277013296" sldId="1497"/>
            <ac:spMk id="20" creationId="{3587434E-A2E9-4C3B-A9B6-735958F3B27A}"/>
          </ac:spMkLst>
        </pc:spChg>
        <pc:spChg chg="add del mod">
          <ac:chgData name="Aneta Wolanska" userId="7bd08e79-952c-46ff-ab15-5f68659defd9" providerId="ADAL" clId="{D3F4E08A-8CC9-4C14-A6D2-CECA962D373C}" dt="2022-01-18T15:45:49.130" v="1770"/>
          <ac:spMkLst>
            <pc:docMk/>
            <pc:sldMk cId="1277013296" sldId="1497"/>
            <ac:spMk id="21" creationId="{9565ABC2-2412-4728-AD1C-FD21AA52CE78}"/>
          </ac:spMkLst>
        </pc:spChg>
        <pc:spChg chg="add del mod">
          <ac:chgData name="Aneta Wolanska" userId="7bd08e79-952c-46ff-ab15-5f68659defd9" providerId="ADAL" clId="{D3F4E08A-8CC9-4C14-A6D2-CECA962D373C}" dt="2022-01-18T15:45:49.130" v="1770"/>
          <ac:spMkLst>
            <pc:docMk/>
            <pc:sldMk cId="1277013296" sldId="1497"/>
            <ac:spMk id="22" creationId="{03338673-A445-4EF0-904A-0545B4BC8047}"/>
          </ac:spMkLst>
        </pc:spChg>
        <pc:spChg chg="add del mod">
          <ac:chgData name="Aneta Wolanska" userId="7bd08e79-952c-46ff-ab15-5f68659defd9" providerId="ADAL" clId="{D3F4E08A-8CC9-4C14-A6D2-CECA962D373C}" dt="2022-01-18T15:45:49.130" v="1770"/>
          <ac:spMkLst>
            <pc:docMk/>
            <pc:sldMk cId="1277013296" sldId="1497"/>
            <ac:spMk id="23" creationId="{98ECDA9C-886E-4EE0-9FAC-B637634770EF}"/>
          </ac:spMkLst>
        </pc:spChg>
        <pc:spChg chg="add del mod">
          <ac:chgData name="Aneta Wolanska" userId="7bd08e79-952c-46ff-ab15-5f68659defd9" providerId="ADAL" clId="{D3F4E08A-8CC9-4C14-A6D2-CECA962D373C}" dt="2022-01-18T15:45:49.130" v="1770"/>
          <ac:spMkLst>
            <pc:docMk/>
            <pc:sldMk cId="1277013296" sldId="1497"/>
            <ac:spMk id="24" creationId="{D069D868-DEFC-4192-B888-98418A8F88CB}"/>
          </ac:spMkLst>
        </pc:spChg>
        <pc:spChg chg="add del mod">
          <ac:chgData name="Aneta Wolanska" userId="7bd08e79-952c-46ff-ab15-5f68659defd9" providerId="ADAL" clId="{D3F4E08A-8CC9-4C14-A6D2-CECA962D373C}" dt="2022-01-18T15:45:49.130" v="1770"/>
          <ac:spMkLst>
            <pc:docMk/>
            <pc:sldMk cId="1277013296" sldId="1497"/>
            <ac:spMk id="25" creationId="{64C4F6A2-C3B0-43BA-B80E-09913AFB0294}"/>
          </ac:spMkLst>
        </pc:spChg>
        <pc:spChg chg="add del mod">
          <ac:chgData name="Aneta Wolanska" userId="7bd08e79-952c-46ff-ab15-5f68659defd9" providerId="ADAL" clId="{D3F4E08A-8CC9-4C14-A6D2-CECA962D373C}" dt="2022-01-18T15:45:49.130" v="1770"/>
          <ac:spMkLst>
            <pc:docMk/>
            <pc:sldMk cId="1277013296" sldId="1497"/>
            <ac:spMk id="26" creationId="{7C534A6E-0CA3-45C6-B08F-198728F3F7F4}"/>
          </ac:spMkLst>
        </pc:spChg>
        <pc:spChg chg="add del mod">
          <ac:chgData name="Aneta Wolanska" userId="7bd08e79-952c-46ff-ab15-5f68659defd9" providerId="ADAL" clId="{D3F4E08A-8CC9-4C14-A6D2-CECA962D373C}" dt="2022-01-18T15:45:49.130" v="1770"/>
          <ac:spMkLst>
            <pc:docMk/>
            <pc:sldMk cId="1277013296" sldId="1497"/>
            <ac:spMk id="27" creationId="{8B95D05B-BAC4-48CF-9CDB-EABC4734DDE5}"/>
          </ac:spMkLst>
        </pc:spChg>
        <pc:spChg chg="add del mod">
          <ac:chgData name="Aneta Wolanska" userId="7bd08e79-952c-46ff-ab15-5f68659defd9" providerId="ADAL" clId="{D3F4E08A-8CC9-4C14-A6D2-CECA962D373C}" dt="2022-01-18T15:45:49.130" v="1770"/>
          <ac:spMkLst>
            <pc:docMk/>
            <pc:sldMk cId="1277013296" sldId="1497"/>
            <ac:spMk id="28" creationId="{06088A48-17C6-461B-BDBC-A814B4507E4C}"/>
          </ac:spMkLst>
        </pc:spChg>
        <pc:spChg chg="add del mod">
          <ac:chgData name="Aneta Wolanska" userId="7bd08e79-952c-46ff-ab15-5f68659defd9" providerId="ADAL" clId="{D3F4E08A-8CC9-4C14-A6D2-CECA962D373C}" dt="2022-01-18T15:45:49.130" v="1770"/>
          <ac:spMkLst>
            <pc:docMk/>
            <pc:sldMk cId="1277013296" sldId="1497"/>
            <ac:spMk id="29" creationId="{7582ABF7-2328-4EA0-A458-124F5FD99BD2}"/>
          </ac:spMkLst>
        </pc:spChg>
        <pc:spChg chg="add del mod">
          <ac:chgData name="Aneta Wolanska" userId="7bd08e79-952c-46ff-ab15-5f68659defd9" providerId="ADAL" clId="{D3F4E08A-8CC9-4C14-A6D2-CECA962D373C}" dt="2022-01-18T15:45:49.130" v="1770"/>
          <ac:spMkLst>
            <pc:docMk/>
            <pc:sldMk cId="1277013296" sldId="1497"/>
            <ac:spMk id="30" creationId="{EC7C6A0D-F1C4-4025-9FE3-BD2DD9FEFC51}"/>
          </ac:spMkLst>
        </pc:spChg>
        <pc:spChg chg="add del mod">
          <ac:chgData name="Aneta Wolanska" userId="7bd08e79-952c-46ff-ab15-5f68659defd9" providerId="ADAL" clId="{D3F4E08A-8CC9-4C14-A6D2-CECA962D373C}" dt="2022-01-18T15:45:49.130" v="1770"/>
          <ac:spMkLst>
            <pc:docMk/>
            <pc:sldMk cId="1277013296" sldId="1497"/>
            <ac:spMk id="31" creationId="{305C2320-3788-4704-93A7-54E8913ECAEA}"/>
          </ac:spMkLst>
        </pc:spChg>
        <pc:spChg chg="add del mod">
          <ac:chgData name="Aneta Wolanska" userId="7bd08e79-952c-46ff-ab15-5f68659defd9" providerId="ADAL" clId="{D3F4E08A-8CC9-4C14-A6D2-CECA962D373C}" dt="2022-01-18T15:45:49.130" v="1770"/>
          <ac:spMkLst>
            <pc:docMk/>
            <pc:sldMk cId="1277013296" sldId="1497"/>
            <ac:spMk id="32" creationId="{FE8CB657-290D-4677-A852-A1A1EE6E25D8}"/>
          </ac:spMkLst>
        </pc:spChg>
        <pc:spChg chg="add del mod ord">
          <ac:chgData name="Aneta Wolanska" userId="7bd08e79-952c-46ff-ab15-5f68659defd9" providerId="ADAL" clId="{D3F4E08A-8CC9-4C14-A6D2-CECA962D373C}" dt="2022-01-18T15:45:48.759" v="1769" actId="700"/>
          <ac:spMkLst>
            <pc:docMk/>
            <pc:sldMk cId="1277013296" sldId="1497"/>
            <ac:spMk id="33" creationId="{5D3348B6-8275-4073-9118-0B708287C59E}"/>
          </ac:spMkLst>
        </pc:spChg>
        <pc:spChg chg="add del mod ord">
          <ac:chgData name="Aneta Wolanska" userId="7bd08e79-952c-46ff-ab15-5f68659defd9" providerId="ADAL" clId="{D3F4E08A-8CC9-4C14-A6D2-CECA962D373C}" dt="2022-01-18T15:45:48.759" v="1769" actId="700"/>
          <ac:spMkLst>
            <pc:docMk/>
            <pc:sldMk cId="1277013296" sldId="1497"/>
            <ac:spMk id="34" creationId="{0B64E535-5F4A-40D3-9EAC-F1B066C54278}"/>
          </ac:spMkLst>
        </pc:spChg>
        <pc:spChg chg="add del mod ord">
          <ac:chgData name="Aneta Wolanska" userId="7bd08e79-952c-46ff-ab15-5f68659defd9" providerId="ADAL" clId="{D3F4E08A-8CC9-4C14-A6D2-CECA962D373C}" dt="2022-01-18T15:45:48.759" v="1769" actId="700"/>
          <ac:spMkLst>
            <pc:docMk/>
            <pc:sldMk cId="1277013296" sldId="1497"/>
            <ac:spMk id="35" creationId="{796D3EBF-BDA7-4CF9-86F2-26DEB8EE190B}"/>
          </ac:spMkLst>
        </pc:spChg>
        <pc:spChg chg="add del mod ord">
          <ac:chgData name="Aneta Wolanska" userId="7bd08e79-952c-46ff-ab15-5f68659defd9" providerId="ADAL" clId="{D3F4E08A-8CC9-4C14-A6D2-CECA962D373C}" dt="2022-01-18T15:45:48.759" v="1769" actId="700"/>
          <ac:spMkLst>
            <pc:docMk/>
            <pc:sldMk cId="1277013296" sldId="1497"/>
            <ac:spMk id="36" creationId="{3BB1D290-2F76-4370-8F1B-24EF3DBDE93C}"/>
          </ac:spMkLst>
        </pc:spChg>
        <pc:spChg chg="add del mod ord">
          <ac:chgData name="Aneta Wolanska" userId="7bd08e79-952c-46ff-ab15-5f68659defd9" providerId="ADAL" clId="{D3F4E08A-8CC9-4C14-A6D2-CECA962D373C}" dt="2022-01-18T15:45:48.759" v="1769" actId="700"/>
          <ac:spMkLst>
            <pc:docMk/>
            <pc:sldMk cId="1277013296" sldId="1497"/>
            <ac:spMk id="37" creationId="{6A197BBF-802F-4D45-A96E-1EF8485BA15C}"/>
          </ac:spMkLst>
        </pc:spChg>
        <pc:spChg chg="add del mod ord">
          <ac:chgData name="Aneta Wolanska" userId="7bd08e79-952c-46ff-ab15-5f68659defd9" providerId="ADAL" clId="{D3F4E08A-8CC9-4C14-A6D2-CECA962D373C}" dt="2022-01-18T15:45:48.759" v="1769" actId="700"/>
          <ac:spMkLst>
            <pc:docMk/>
            <pc:sldMk cId="1277013296" sldId="1497"/>
            <ac:spMk id="38" creationId="{1F550ABF-81BD-46F3-BC65-C5E99E0276AB}"/>
          </ac:spMkLst>
        </pc:spChg>
        <pc:spChg chg="add del mod ord">
          <ac:chgData name="Aneta Wolanska" userId="7bd08e79-952c-46ff-ab15-5f68659defd9" providerId="ADAL" clId="{D3F4E08A-8CC9-4C14-A6D2-CECA962D373C}" dt="2022-01-18T15:45:48.759" v="1769" actId="700"/>
          <ac:spMkLst>
            <pc:docMk/>
            <pc:sldMk cId="1277013296" sldId="1497"/>
            <ac:spMk id="39" creationId="{03BAAE36-7375-4682-8B12-07EDD1854C61}"/>
          </ac:spMkLst>
        </pc:spChg>
        <pc:spChg chg="add del mod ord">
          <ac:chgData name="Aneta Wolanska" userId="7bd08e79-952c-46ff-ab15-5f68659defd9" providerId="ADAL" clId="{D3F4E08A-8CC9-4C14-A6D2-CECA962D373C}" dt="2022-01-18T15:45:48.759" v="1769" actId="700"/>
          <ac:spMkLst>
            <pc:docMk/>
            <pc:sldMk cId="1277013296" sldId="1497"/>
            <ac:spMk id="40" creationId="{D8AB4A05-5CD4-4DFF-B96A-97577BAE50E9}"/>
          </ac:spMkLst>
        </pc:spChg>
        <pc:spChg chg="add del mod ord">
          <ac:chgData name="Aneta Wolanska" userId="7bd08e79-952c-46ff-ab15-5f68659defd9" providerId="ADAL" clId="{D3F4E08A-8CC9-4C14-A6D2-CECA962D373C}" dt="2022-01-18T15:45:59.465" v="1773" actId="478"/>
          <ac:spMkLst>
            <pc:docMk/>
            <pc:sldMk cId="1277013296" sldId="1497"/>
            <ac:spMk id="41" creationId="{ECE787AA-5817-43D8-9C94-3DDF77B07EAE}"/>
          </ac:spMkLst>
        </pc:spChg>
        <pc:spChg chg="add del mod ord">
          <ac:chgData name="Aneta Wolanska" userId="7bd08e79-952c-46ff-ab15-5f68659defd9" providerId="ADAL" clId="{D3F4E08A-8CC9-4C14-A6D2-CECA962D373C}" dt="2022-01-18T15:45:59.465" v="1773" actId="478"/>
          <ac:spMkLst>
            <pc:docMk/>
            <pc:sldMk cId="1277013296" sldId="1497"/>
            <ac:spMk id="42" creationId="{C668EAD8-B307-40DD-A0B5-BDA59EEA72C6}"/>
          </ac:spMkLst>
        </pc:spChg>
        <pc:spChg chg="add del mod ord">
          <ac:chgData name="Aneta Wolanska" userId="7bd08e79-952c-46ff-ab15-5f68659defd9" providerId="ADAL" clId="{D3F4E08A-8CC9-4C14-A6D2-CECA962D373C}" dt="2022-01-18T15:45:59.465" v="1773" actId="478"/>
          <ac:spMkLst>
            <pc:docMk/>
            <pc:sldMk cId="1277013296" sldId="1497"/>
            <ac:spMk id="43" creationId="{485C2FF1-1E99-42FB-A4C0-EC03E2AF0894}"/>
          </ac:spMkLst>
        </pc:spChg>
        <pc:spChg chg="add del mod ord">
          <ac:chgData name="Aneta Wolanska" userId="7bd08e79-952c-46ff-ab15-5f68659defd9" providerId="ADAL" clId="{D3F4E08A-8CC9-4C14-A6D2-CECA962D373C}" dt="2022-01-18T15:45:59.465" v="1773" actId="478"/>
          <ac:spMkLst>
            <pc:docMk/>
            <pc:sldMk cId="1277013296" sldId="1497"/>
            <ac:spMk id="44" creationId="{1C0D4A0F-BA7B-42B7-89BF-7A966563CBAF}"/>
          </ac:spMkLst>
        </pc:spChg>
        <pc:spChg chg="add del mod ord">
          <ac:chgData name="Aneta Wolanska" userId="7bd08e79-952c-46ff-ab15-5f68659defd9" providerId="ADAL" clId="{D3F4E08A-8CC9-4C14-A6D2-CECA962D373C}" dt="2022-01-18T15:45:59.465" v="1773" actId="478"/>
          <ac:spMkLst>
            <pc:docMk/>
            <pc:sldMk cId="1277013296" sldId="1497"/>
            <ac:spMk id="45" creationId="{0EB76C55-7F67-401A-B70F-68673C856D45}"/>
          </ac:spMkLst>
        </pc:spChg>
        <pc:spChg chg="add del mod ord">
          <ac:chgData name="Aneta Wolanska" userId="7bd08e79-952c-46ff-ab15-5f68659defd9" providerId="ADAL" clId="{D3F4E08A-8CC9-4C14-A6D2-CECA962D373C}" dt="2022-01-18T15:46:01.984" v="1774" actId="478"/>
          <ac:spMkLst>
            <pc:docMk/>
            <pc:sldMk cId="1277013296" sldId="1497"/>
            <ac:spMk id="46" creationId="{968D3366-981A-44C6-B13B-F01CC4F0995A}"/>
          </ac:spMkLst>
        </pc:spChg>
        <pc:spChg chg="add del mod ord">
          <ac:chgData name="Aneta Wolanska" userId="7bd08e79-952c-46ff-ab15-5f68659defd9" providerId="ADAL" clId="{D3F4E08A-8CC9-4C14-A6D2-CECA962D373C}" dt="2022-01-18T15:46:09.630" v="1777" actId="478"/>
          <ac:spMkLst>
            <pc:docMk/>
            <pc:sldMk cId="1277013296" sldId="1497"/>
            <ac:spMk id="47" creationId="{89B84BD4-E47A-4E42-BB99-12B817FFD024}"/>
          </ac:spMkLst>
        </pc:spChg>
        <pc:spChg chg="add del mod ord">
          <ac:chgData name="Aneta Wolanska" userId="7bd08e79-952c-46ff-ab15-5f68659defd9" providerId="ADAL" clId="{D3F4E08A-8CC9-4C14-A6D2-CECA962D373C}" dt="2022-01-18T15:46:03.356" v="1775" actId="478"/>
          <ac:spMkLst>
            <pc:docMk/>
            <pc:sldMk cId="1277013296" sldId="1497"/>
            <ac:spMk id="48" creationId="{996C42E9-BF9B-40DE-86CE-3BEFCE1F2930}"/>
          </ac:spMkLst>
        </pc:spChg>
        <pc:spChg chg="add del mod ord">
          <ac:chgData name="Aneta Wolanska" userId="7bd08e79-952c-46ff-ab15-5f68659defd9" providerId="ADAL" clId="{D3F4E08A-8CC9-4C14-A6D2-CECA962D373C}" dt="2022-01-18T15:46:07.534" v="1776" actId="478"/>
          <ac:spMkLst>
            <pc:docMk/>
            <pc:sldMk cId="1277013296" sldId="1497"/>
            <ac:spMk id="49" creationId="{8ED629D5-7F08-4E24-9562-00C44BF9E30D}"/>
          </ac:spMkLst>
        </pc:spChg>
        <pc:spChg chg="add del mod ord">
          <ac:chgData name="Aneta Wolanska" userId="7bd08e79-952c-46ff-ab15-5f68659defd9" providerId="ADAL" clId="{D3F4E08A-8CC9-4C14-A6D2-CECA962D373C}" dt="2022-01-18T15:46:11.161" v="1778" actId="478"/>
          <ac:spMkLst>
            <pc:docMk/>
            <pc:sldMk cId="1277013296" sldId="1497"/>
            <ac:spMk id="50" creationId="{71075CBB-C659-405B-BDB5-E67343F34DBB}"/>
          </ac:spMkLst>
        </pc:spChg>
        <pc:spChg chg="add mod">
          <ac:chgData name="Aneta Wolanska" userId="7bd08e79-952c-46ff-ab15-5f68659defd9" providerId="ADAL" clId="{D3F4E08A-8CC9-4C14-A6D2-CECA962D373C}" dt="2022-01-18T15:46:44.466" v="1782" actId="1076"/>
          <ac:spMkLst>
            <pc:docMk/>
            <pc:sldMk cId="1277013296" sldId="1497"/>
            <ac:spMk id="51" creationId="{C305F066-D38C-49E7-89AD-FD416CA35B19}"/>
          </ac:spMkLst>
        </pc:spChg>
        <pc:spChg chg="add mod">
          <ac:chgData name="Aneta Wolanska" userId="7bd08e79-952c-46ff-ab15-5f68659defd9" providerId="ADAL" clId="{D3F4E08A-8CC9-4C14-A6D2-CECA962D373C}" dt="2022-01-18T15:46:29.611" v="1779"/>
          <ac:spMkLst>
            <pc:docMk/>
            <pc:sldMk cId="1277013296" sldId="1497"/>
            <ac:spMk id="52" creationId="{C16E3619-CFCD-430F-BC5A-AD740B74D257}"/>
          </ac:spMkLst>
        </pc:spChg>
        <pc:spChg chg="add mod">
          <ac:chgData name="Aneta Wolanska" userId="7bd08e79-952c-46ff-ab15-5f68659defd9" providerId="ADAL" clId="{D3F4E08A-8CC9-4C14-A6D2-CECA962D373C}" dt="2022-01-18T15:46:29.611" v="1779"/>
          <ac:spMkLst>
            <pc:docMk/>
            <pc:sldMk cId="1277013296" sldId="1497"/>
            <ac:spMk id="53" creationId="{49CBE822-DED6-4A71-B83C-F8F782C8B760}"/>
          </ac:spMkLst>
        </pc:spChg>
        <pc:spChg chg="add mod">
          <ac:chgData name="Aneta Wolanska" userId="7bd08e79-952c-46ff-ab15-5f68659defd9" providerId="ADAL" clId="{D3F4E08A-8CC9-4C14-A6D2-CECA962D373C}" dt="2022-01-18T15:46:29.611" v="1779"/>
          <ac:spMkLst>
            <pc:docMk/>
            <pc:sldMk cId="1277013296" sldId="1497"/>
            <ac:spMk id="54" creationId="{B0349EE8-7975-4C75-918A-287DF6AD20FF}"/>
          </ac:spMkLst>
        </pc:spChg>
        <pc:spChg chg="add mod">
          <ac:chgData name="Aneta Wolanska" userId="7bd08e79-952c-46ff-ab15-5f68659defd9" providerId="ADAL" clId="{D3F4E08A-8CC9-4C14-A6D2-CECA962D373C}" dt="2022-01-18T15:46:29.611" v="1779"/>
          <ac:spMkLst>
            <pc:docMk/>
            <pc:sldMk cId="1277013296" sldId="1497"/>
            <ac:spMk id="55" creationId="{D88CEB75-F6CC-4BF4-BE46-08E271EE576D}"/>
          </ac:spMkLst>
        </pc:spChg>
        <pc:spChg chg="add mod">
          <ac:chgData name="Aneta Wolanska" userId="7bd08e79-952c-46ff-ab15-5f68659defd9" providerId="ADAL" clId="{D3F4E08A-8CC9-4C14-A6D2-CECA962D373C}" dt="2022-01-18T15:46:29.611" v="1779"/>
          <ac:spMkLst>
            <pc:docMk/>
            <pc:sldMk cId="1277013296" sldId="1497"/>
            <ac:spMk id="56" creationId="{8EE826EB-D13B-480A-8FAF-A93C7AE66868}"/>
          </ac:spMkLst>
        </pc:spChg>
        <pc:spChg chg="add mod">
          <ac:chgData name="Aneta Wolanska" userId="7bd08e79-952c-46ff-ab15-5f68659defd9" providerId="ADAL" clId="{D3F4E08A-8CC9-4C14-A6D2-CECA962D373C}" dt="2022-01-18T15:46:29.611" v="1779"/>
          <ac:spMkLst>
            <pc:docMk/>
            <pc:sldMk cId="1277013296" sldId="1497"/>
            <ac:spMk id="57" creationId="{48A27406-97F0-4B23-9C2F-9E7B4F0F5A4D}"/>
          </ac:spMkLst>
        </pc:spChg>
        <pc:spChg chg="add mod">
          <ac:chgData name="Aneta Wolanska" userId="7bd08e79-952c-46ff-ab15-5f68659defd9" providerId="ADAL" clId="{D3F4E08A-8CC9-4C14-A6D2-CECA962D373C}" dt="2022-01-18T15:46:29.611" v="1779"/>
          <ac:spMkLst>
            <pc:docMk/>
            <pc:sldMk cId="1277013296" sldId="1497"/>
            <ac:spMk id="58" creationId="{1DB559B2-A158-4B7A-9F19-B67331BA6A01}"/>
          </ac:spMkLst>
        </pc:spChg>
        <pc:spChg chg="add mod">
          <ac:chgData name="Aneta Wolanska" userId="7bd08e79-952c-46ff-ab15-5f68659defd9" providerId="ADAL" clId="{D3F4E08A-8CC9-4C14-A6D2-CECA962D373C}" dt="2022-01-18T15:48:28.621" v="1783" actId="1076"/>
          <ac:spMkLst>
            <pc:docMk/>
            <pc:sldMk cId="1277013296" sldId="1497"/>
            <ac:spMk id="59" creationId="{CE9B8A6E-F9F4-4641-9080-E867A4C0F2D9}"/>
          </ac:spMkLst>
        </pc:spChg>
        <pc:spChg chg="add mod">
          <ac:chgData name="Aneta Wolanska" userId="7bd08e79-952c-46ff-ab15-5f68659defd9" providerId="ADAL" clId="{D3F4E08A-8CC9-4C14-A6D2-CECA962D373C}" dt="2022-01-18T15:48:36.755" v="1784" actId="1076"/>
          <ac:spMkLst>
            <pc:docMk/>
            <pc:sldMk cId="1277013296" sldId="1497"/>
            <ac:spMk id="60" creationId="{C6245347-E5EB-4D25-B6DA-49E886DF09E6}"/>
          </ac:spMkLst>
        </pc:spChg>
        <pc:spChg chg="add mod">
          <ac:chgData name="Aneta Wolanska" userId="7bd08e79-952c-46ff-ab15-5f68659defd9" providerId="ADAL" clId="{D3F4E08A-8CC9-4C14-A6D2-CECA962D373C}" dt="2022-01-18T15:48:40.806" v="1785" actId="1076"/>
          <ac:spMkLst>
            <pc:docMk/>
            <pc:sldMk cId="1277013296" sldId="1497"/>
            <ac:spMk id="61" creationId="{9BA44811-8FB2-49AD-9526-EE2FBD318EA5}"/>
          </ac:spMkLst>
        </pc:spChg>
        <pc:spChg chg="add mod">
          <ac:chgData name="Aneta Wolanska" userId="7bd08e79-952c-46ff-ab15-5f68659defd9" providerId="ADAL" clId="{D3F4E08A-8CC9-4C14-A6D2-CECA962D373C}" dt="2022-01-18T15:48:47.315" v="1786" actId="1076"/>
          <ac:spMkLst>
            <pc:docMk/>
            <pc:sldMk cId="1277013296" sldId="1497"/>
            <ac:spMk id="62" creationId="{5610EA71-4F04-4319-B2CE-201971714A87}"/>
          </ac:spMkLst>
        </pc:spChg>
        <pc:spChg chg="add mod">
          <ac:chgData name="Aneta Wolanska" userId="7bd08e79-952c-46ff-ab15-5f68659defd9" providerId="ADAL" clId="{D3F4E08A-8CC9-4C14-A6D2-CECA962D373C}" dt="2022-01-18T15:46:29.611" v="1779"/>
          <ac:spMkLst>
            <pc:docMk/>
            <pc:sldMk cId="1277013296" sldId="1497"/>
            <ac:spMk id="63" creationId="{0C76F8C0-0413-4F02-8F10-DF5DA720529F}"/>
          </ac:spMkLst>
        </pc:spChg>
        <pc:spChg chg="add mod">
          <ac:chgData name="Aneta Wolanska" userId="7bd08e79-952c-46ff-ab15-5f68659defd9" providerId="ADAL" clId="{D3F4E08A-8CC9-4C14-A6D2-CECA962D373C}" dt="2022-01-18T15:46:29.611" v="1779"/>
          <ac:spMkLst>
            <pc:docMk/>
            <pc:sldMk cId="1277013296" sldId="1497"/>
            <ac:spMk id="64" creationId="{713667E2-7B9D-4E75-A5E0-828A3C2C2FA5}"/>
          </ac:spMkLst>
        </pc:spChg>
        <pc:spChg chg="add mod">
          <ac:chgData name="Aneta Wolanska" userId="7bd08e79-952c-46ff-ab15-5f68659defd9" providerId="ADAL" clId="{D3F4E08A-8CC9-4C14-A6D2-CECA962D373C}" dt="2022-01-18T15:46:29.611" v="1779"/>
          <ac:spMkLst>
            <pc:docMk/>
            <pc:sldMk cId="1277013296" sldId="1497"/>
            <ac:spMk id="65" creationId="{47DB620B-259C-4B0A-9E06-A8D0FA7C480B}"/>
          </ac:spMkLst>
        </pc:spChg>
        <pc:spChg chg="add mod">
          <ac:chgData name="Aneta Wolanska" userId="7bd08e79-952c-46ff-ab15-5f68659defd9" providerId="ADAL" clId="{D3F4E08A-8CC9-4C14-A6D2-CECA962D373C}" dt="2022-01-18T15:46:29.611" v="1779"/>
          <ac:spMkLst>
            <pc:docMk/>
            <pc:sldMk cId="1277013296" sldId="1497"/>
            <ac:spMk id="66" creationId="{97901980-1A14-49CF-8E70-B642431E8E34}"/>
          </ac:spMkLst>
        </pc:spChg>
        <pc:spChg chg="add mod">
          <ac:chgData name="Aneta Wolanska" userId="7bd08e79-952c-46ff-ab15-5f68659defd9" providerId="ADAL" clId="{D3F4E08A-8CC9-4C14-A6D2-CECA962D373C}" dt="2022-01-18T15:46:29.611" v="1779"/>
          <ac:spMkLst>
            <pc:docMk/>
            <pc:sldMk cId="1277013296" sldId="1497"/>
            <ac:spMk id="67" creationId="{DDC199B8-1419-4635-916C-2D59427A5C93}"/>
          </ac:spMkLst>
        </pc:spChg>
        <pc:spChg chg="add mod">
          <ac:chgData name="Aneta Wolanska" userId="7bd08e79-952c-46ff-ab15-5f68659defd9" providerId="ADAL" clId="{D3F4E08A-8CC9-4C14-A6D2-CECA962D373C}" dt="2022-01-18T15:46:29.611" v="1779"/>
          <ac:spMkLst>
            <pc:docMk/>
            <pc:sldMk cId="1277013296" sldId="1497"/>
            <ac:spMk id="68" creationId="{6AC38E5D-727B-41A5-B587-67745002E533}"/>
          </ac:spMkLst>
        </pc:spChg>
        <pc:spChg chg="add mod">
          <ac:chgData name="Aneta Wolanska" userId="7bd08e79-952c-46ff-ab15-5f68659defd9" providerId="ADAL" clId="{D3F4E08A-8CC9-4C14-A6D2-CECA962D373C}" dt="2022-01-18T15:46:29.611" v="1779"/>
          <ac:spMkLst>
            <pc:docMk/>
            <pc:sldMk cId="1277013296" sldId="1497"/>
            <ac:spMk id="69" creationId="{40AD5CA8-4B20-43ED-A463-0672CA5AEB09}"/>
          </ac:spMkLst>
        </pc:spChg>
        <pc:spChg chg="add mod">
          <ac:chgData name="Aneta Wolanska" userId="7bd08e79-952c-46ff-ab15-5f68659defd9" providerId="ADAL" clId="{D3F4E08A-8CC9-4C14-A6D2-CECA962D373C}" dt="2022-01-18T15:48:55.638" v="1787" actId="1076"/>
          <ac:spMkLst>
            <pc:docMk/>
            <pc:sldMk cId="1277013296" sldId="1497"/>
            <ac:spMk id="70" creationId="{BC90117B-2FF4-497C-972D-44FE2B888135}"/>
          </ac:spMkLst>
        </pc:spChg>
        <pc:spChg chg="add mod">
          <ac:chgData name="Aneta Wolanska" userId="7bd08e79-952c-46ff-ab15-5f68659defd9" providerId="ADAL" clId="{D3F4E08A-8CC9-4C14-A6D2-CECA962D373C}" dt="2022-01-18T15:49:00.955" v="1788" actId="1076"/>
          <ac:spMkLst>
            <pc:docMk/>
            <pc:sldMk cId="1277013296" sldId="1497"/>
            <ac:spMk id="71" creationId="{D297FEFC-06E2-4F37-AF7D-8DF838D205BD}"/>
          </ac:spMkLst>
        </pc:spChg>
        <pc:spChg chg="add mod">
          <ac:chgData name="Aneta Wolanska" userId="7bd08e79-952c-46ff-ab15-5f68659defd9" providerId="ADAL" clId="{D3F4E08A-8CC9-4C14-A6D2-CECA962D373C}" dt="2022-01-18T15:49:06.152" v="1789" actId="1076"/>
          <ac:spMkLst>
            <pc:docMk/>
            <pc:sldMk cId="1277013296" sldId="1497"/>
            <ac:spMk id="72" creationId="{86664B8C-F1AD-4F82-BA1C-B67DC4F19211}"/>
          </ac:spMkLst>
        </pc:spChg>
        <pc:spChg chg="add mod">
          <ac:chgData name="Aneta Wolanska" userId="7bd08e79-952c-46ff-ab15-5f68659defd9" providerId="ADAL" clId="{D3F4E08A-8CC9-4C14-A6D2-CECA962D373C}" dt="2022-01-18T15:49:10.514" v="1790" actId="1076"/>
          <ac:spMkLst>
            <pc:docMk/>
            <pc:sldMk cId="1277013296" sldId="1497"/>
            <ac:spMk id="73" creationId="{3AF80ABD-BE95-4AA9-AE36-7D4CBC3B986D}"/>
          </ac:spMkLst>
        </pc:spChg>
        <pc:spChg chg="add mod">
          <ac:chgData name="Aneta Wolanska" userId="7bd08e79-952c-46ff-ab15-5f68659defd9" providerId="ADAL" clId="{D3F4E08A-8CC9-4C14-A6D2-CECA962D373C}" dt="2022-01-18T15:49:16.404" v="1791" actId="1076"/>
          <ac:spMkLst>
            <pc:docMk/>
            <pc:sldMk cId="1277013296" sldId="1497"/>
            <ac:spMk id="74" creationId="{45F94D0A-BD01-4AA6-9753-CE9D73903D8F}"/>
          </ac:spMkLst>
        </pc:spChg>
      </pc:sldChg>
      <pc:sldChg chg="modSp mod">
        <pc:chgData name="Aneta Wolanska" userId="7bd08e79-952c-46ff-ab15-5f68659defd9" providerId="ADAL" clId="{D3F4E08A-8CC9-4C14-A6D2-CECA962D373C}" dt="2022-01-18T14:14:11.447" v="1113" actId="14100"/>
        <pc:sldMkLst>
          <pc:docMk/>
          <pc:sldMk cId="4117587157" sldId="1505"/>
        </pc:sldMkLst>
        <pc:picChg chg="mod">
          <ac:chgData name="Aneta Wolanska" userId="7bd08e79-952c-46ff-ab15-5f68659defd9" providerId="ADAL" clId="{D3F4E08A-8CC9-4C14-A6D2-CECA962D373C}" dt="2022-01-18T14:14:11.447" v="1113" actId="14100"/>
          <ac:picMkLst>
            <pc:docMk/>
            <pc:sldMk cId="4117587157" sldId="1505"/>
            <ac:picMk id="5" creationId="{32FA51FA-EDBD-474D-9967-AE2175511104}"/>
          </ac:picMkLst>
        </pc:picChg>
      </pc:sldChg>
      <pc:sldChg chg="modTransition">
        <pc:chgData name="Aneta Wolanska" userId="7bd08e79-952c-46ff-ab15-5f68659defd9" providerId="ADAL" clId="{D3F4E08A-8CC9-4C14-A6D2-CECA962D373C}" dt="2022-01-18T15:51:05.610" v="1800"/>
        <pc:sldMkLst>
          <pc:docMk/>
          <pc:sldMk cId="1230219322" sldId="1506"/>
        </pc:sldMkLst>
      </pc:sldChg>
      <pc:sldChg chg="addSp modSp mod modTransition modClrScheme modAnim chgLayout">
        <pc:chgData name="Aneta Wolanska" userId="7bd08e79-952c-46ff-ab15-5f68659defd9" providerId="ADAL" clId="{D3F4E08A-8CC9-4C14-A6D2-CECA962D373C}" dt="2022-01-18T15:51:05.610" v="1800"/>
        <pc:sldMkLst>
          <pc:docMk/>
          <pc:sldMk cId="523681383" sldId="1508"/>
        </pc:sldMkLst>
        <pc:spChg chg="mod">
          <ac:chgData name="Aneta Wolanska" userId="7bd08e79-952c-46ff-ab15-5f68659defd9" providerId="ADAL" clId="{D3F4E08A-8CC9-4C14-A6D2-CECA962D373C}" dt="2022-01-18T12:17:02.114" v="6" actId="207"/>
          <ac:spMkLst>
            <pc:docMk/>
            <pc:sldMk cId="523681383" sldId="1508"/>
            <ac:spMk id="7" creationId="{0E758C84-0081-4DA8-BE48-D0D7ACD92DFF}"/>
          </ac:spMkLst>
        </pc:spChg>
        <pc:spChg chg="mod ord">
          <ac:chgData name="Aneta Wolanska" userId="7bd08e79-952c-46ff-ab15-5f68659defd9" providerId="ADAL" clId="{D3F4E08A-8CC9-4C14-A6D2-CECA962D373C}" dt="2022-01-18T12:17:08.362" v="7" actId="1076"/>
          <ac:spMkLst>
            <pc:docMk/>
            <pc:sldMk cId="523681383" sldId="1508"/>
            <ac:spMk id="9" creationId="{A39DE7C2-B5C4-4407-B083-078B3CC794D0}"/>
          </ac:spMkLst>
        </pc:spChg>
        <pc:spChg chg="mod">
          <ac:chgData name="Aneta Wolanska" userId="7bd08e79-952c-46ff-ab15-5f68659defd9" providerId="ADAL" clId="{D3F4E08A-8CC9-4C14-A6D2-CECA962D373C}" dt="2022-01-18T12:17:16.213" v="9" actId="1076"/>
          <ac:spMkLst>
            <pc:docMk/>
            <pc:sldMk cId="523681383" sldId="1508"/>
            <ac:spMk id="10" creationId="{7613379C-4733-494C-88CE-8E342B391A9F}"/>
          </ac:spMkLst>
        </pc:spChg>
        <pc:spChg chg="mod">
          <ac:chgData name="Aneta Wolanska" userId="7bd08e79-952c-46ff-ab15-5f68659defd9" providerId="ADAL" clId="{D3F4E08A-8CC9-4C14-A6D2-CECA962D373C}" dt="2022-01-18T12:17:16.213" v="9" actId="1076"/>
          <ac:spMkLst>
            <pc:docMk/>
            <pc:sldMk cId="523681383" sldId="1508"/>
            <ac:spMk id="11" creationId="{C67ADDE4-5D4B-46B8-8B43-5A44EB2E4710}"/>
          </ac:spMkLst>
        </pc:spChg>
        <pc:spChg chg="mod">
          <ac:chgData name="Aneta Wolanska" userId="7bd08e79-952c-46ff-ab15-5f68659defd9" providerId="ADAL" clId="{D3F4E08A-8CC9-4C14-A6D2-CECA962D373C}" dt="2022-01-18T12:18:02.562" v="20" actId="207"/>
          <ac:spMkLst>
            <pc:docMk/>
            <pc:sldMk cId="523681383" sldId="1508"/>
            <ac:spMk id="12" creationId="{E5A181E5-BC89-4BE5-8E4C-FF8EE63AA945}"/>
          </ac:spMkLst>
        </pc:spChg>
        <pc:picChg chg="mod">
          <ac:chgData name="Aneta Wolanska" userId="7bd08e79-952c-46ff-ab15-5f68659defd9" providerId="ADAL" clId="{D3F4E08A-8CC9-4C14-A6D2-CECA962D373C}" dt="2022-01-18T12:17:41.580" v="14" actId="1076"/>
          <ac:picMkLst>
            <pc:docMk/>
            <pc:sldMk cId="523681383" sldId="1508"/>
            <ac:picMk id="8" creationId="{34F73633-B139-469B-AB43-15502C516C2F}"/>
          </ac:picMkLst>
        </pc:picChg>
        <pc:picChg chg="add mod">
          <ac:chgData name="Aneta Wolanska" userId="7bd08e79-952c-46ff-ab15-5f68659defd9" providerId="ADAL" clId="{D3F4E08A-8CC9-4C14-A6D2-CECA962D373C}" dt="2022-01-18T12:17:29.689" v="11" actId="1076"/>
          <ac:picMkLst>
            <pc:docMk/>
            <pc:sldMk cId="523681383" sldId="1508"/>
            <ac:picMk id="13" creationId="{E478DDFD-0936-451C-9924-F4ED73BBD86A}"/>
          </ac:picMkLst>
        </pc:picChg>
        <pc:picChg chg="add mod">
          <ac:chgData name="Aneta Wolanska" userId="7bd08e79-952c-46ff-ab15-5f68659defd9" providerId="ADAL" clId="{D3F4E08A-8CC9-4C14-A6D2-CECA962D373C}" dt="2022-01-18T12:17:38.180" v="13" actId="1076"/>
          <ac:picMkLst>
            <pc:docMk/>
            <pc:sldMk cId="523681383" sldId="1508"/>
            <ac:picMk id="14" creationId="{C66D6F09-126E-4D66-AD0A-07817DF611BB}"/>
          </ac:picMkLst>
        </pc:picChg>
        <pc:picChg chg="add mod">
          <ac:chgData name="Aneta Wolanska" userId="7bd08e79-952c-46ff-ab15-5f68659defd9" providerId="ADAL" clId="{D3F4E08A-8CC9-4C14-A6D2-CECA962D373C}" dt="2022-01-18T12:18:14.481" v="22" actId="1076"/>
          <ac:picMkLst>
            <pc:docMk/>
            <pc:sldMk cId="523681383" sldId="1508"/>
            <ac:picMk id="15" creationId="{ED7E5321-795B-4FD8-802E-97862362843D}"/>
          </ac:picMkLst>
        </pc:picChg>
      </pc:sldChg>
      <pc:sldChg chg="modSp mod modAnim">
        <pc:chgData name="Aneta Wolanska" userId="7bd08e79-952c-46ff-ab15-5f68659defd9" providerId="ADAL" clId="{D3F4E08A-8CC9-4C14-A6D2-CECA962D373C}" dt="2022-01-18T15:06:29.883" v="1287" actId="1076"/>
        <pc:sldMkLst>
          <pc:docMk/>
          <pc:sldMk cId="3662622845" sldId="1520"/>
        </pc:sldMkLst>
        <pc:spChg chg="mod">
          <ac:chgData name="Aneta Wolanska" userId="7bd08e79-952c-46ff-ab15-5f68659defd9" providerId="ADAL" clId="{D3F4E08A-8CC9-4C14-A6D2-CECA962D373C}" dt="2022-01-18T15:06:29.883" v="1287" actId="1076"/>
          <ac:spMkLst>
            <pc:docMk/>
            <pc:sldMk cId="3662622845" sldId="1520"/>
            <ac:spMk id="14" creationId="{8561A656-4A0A-4FA9-B818-BCA5E27F3443}"/>
          </ac:spMkLst>
        </pc:spChg>
        <pc:picChg chg="mod">
          <ac:chgData name="Aneta Wolanska" userId="7bd08e79-952c-46ff-ab15-5f68659defd9" providerId="ADAL" clId="{D3F4E08A-8CC9-4C14-A6D2-CECA962D373C}" dt="2022-01-18T15:06:26.079" v="1286" actId="1076"/>
          <ac:picMkLst>
            <pc:docMk/>
            <pc:sldMk cId="3662622845" sldId="1520"/>
            <ac:picMk id="7" creationId="{A6C899DC-3E6F-45BD-AF76-F4CF0801F590}"/>
          </ac:picMkLst>
        </pc:picChg>
      </pc:sldChg>
      <pc:sldChg chg="modSp mod modAnim">
        <pc:chgData name="Aneta Wolanska" userId="7bd08e79-952c-46ff-ab15-5f68659defd9" providerId="ADAL" clId="{D3F4E08A-8CC9-4C14-A6D2-CECA962D373C}" dt="2022-01-18T13:55:34.960" v="822"/>
        <pc:sldMkLst>
          <pc:docMk/>
          <pc:sldMk cId="1169043345" sldId="1528"/>
        </pc:sldMkLst>
        <pc:spChg chg="mod">
          <ac:chgData name="Aneta Wolanska" userId="7bd08e79-952c-46ff-ab15-5f68659defd9" providerId="ADAL" clId="{D3F4E08A-8CC9-4C14-A6D2-CECA962D373C}" dt="2022-01-18T13:55:25.398" v="819" actId="255"/>
          <ac:spMkLst>
            <pc:docMk/>
            <pc:sldMk cId="1169043345" sldId="1528"/>
            <ac:spMk id="3" creationId="{1045D6D7-0C9C-421C-BAA9-EB7BDE42A995}"/>
          </ac:spMkLst>
        </pc:spChg>
        <pc:spChg chg="mod">
          <ac:chgData name="Aneta Wolanska" userId="7bd08e79-952c-46ff-ab15-5f68659defd9" providerId="ADAL" clId="{D3F4E08A-8CC9-4C14-A6D2-CECA962D373C}" dt="2022-01-18T13:55:25.398" v="819" actId="255"/>
          <ac:spMkLst>
            <pc:docMk/>
            <pc:sldMk cId="1169043345" sldId="1528"/>
            <ac:spMk id="8" creationId="{AE6A3131-2E7F-44BC-BBF8-229CB0C1F467}"/>
          </ac:spMkLst>
        </pc:spChg>
        <pc:picChg chg="mod">
          <ac:chgData name="Aneta Wolanska" userId="7bd08e79-952c-46ff-ab15-5f68659defd9" providerId="ADAL" clId="{D3F4E08A-8CC9-4C14-A6D2-CECA962D373C}" dt="2022-01-18T13:55:28.842" v="820" actId="1076"/>
          <ac:picMkLst>
            <pc:docMk/>
            <pc:sldMk cId="1169043345" sldId="1528"/>
            <ac:picMk id="12" creationId="{EC539D0C-B9E7-40ED-92C6-B47B3D91C045}"/>
          </ac:picMkLst>
        </pc:picChg>
      </pc:sldChg>
      <pc:sldChg chg="modAnim">
        <pc:chgData name="Aneta Wolanska" userId="7bd08e79-952c-46ff-ab15-5f68659defd9" providerId="ADAL" clId="{D3F4E08A-8CC9-4C14-A6D2-CECA962D373C}" dt="2022-01-18T13:34:36.836" v="541"/>
        <pc:sldMkLst>
          <pc:docMk/>
          <pc:sldMk cId="3166186016" sldId="1531"/>
        </pc:sldMkLst>
      </pc:sldChg>
      <pc:sldChg chg="del modAnim modNotesTx">
        <pc:chgData name="Aneta Wolanska" userId="7bd08e79-952c-46ff-ab15-5f68659defd9" providerId="ADAL" clId="{D3F4E08A-8CC9-4C14-A6D2-CECA962D373C}" dt="2022-01-18T13:34:06.068" v="539" actId="47"/>
        <pc:sldMkLst>
          <pc:docMk/>
          <pc:sldMk cId="4098922952" sldId="1532"/>
        </pc:sldMkLst>
      </pc:sldChg>
      <pc:sldChg chg="addSp modSp mod modAnim">
        <pc:chgData name="Aneta Wolanska" userId="7bd08e79-952c-46ff-ab15-5f68659defd9" providerId="ADAL" clId="{D3F4E08A-8CC9-4C14-A6D2-CECA962D373C}" dt="2022-01-18T14:59:51.795" v="1234"/>
        <pc:sldMkLst>
          <pc:docMk/>
          <pc:sldMk cId="3888329060" sldId="1533"/>
        </pc:sldMkLst>
        <pc:spChg chg="mod">
          <ac:chgData name="Aneta Wolanska" userId="7bd08e79-952c-46ff-ab15-5f68659defd9" providerId="ADAL" clId="{D3F4E08A-8CC9-4C14-A6D2-CECA962D373C}" dt="2022-01-18T12:32:13.406" v="181" actId="1076"/>
          <ac:spMkLst>
            <pc:docMk/>
            <pc:sldMk cId="3888329060" sldId="1533"/>
            <ac:spMk id="3" creationId="{2932B50B-270A-4658-B8E2-201A588FC647}"/>
          </ac:spMkLst>
        </pc:spChg>
        <pc:spChg chg="add mod">
          <ac:chgData name="Aneta Wolanska" userId="7bd08e79-952c-46ff-ab15-5f68659defd9" providerId="ADAL" clId="{D3F4E08A-8CC9-4C14-A6D2-CECA962D373C}" dt="2022-01-18T12:32:50.532" v="189" actId="21"/>
          <ac:spMkLst>
            <pc:docMk/>
            <pc:sldMk cId="3888329060" sldId="1533"/>
            <ac:spMk id="10" creationId="{C87D4355-366F-4245-830A-C63DBAF7E9D5}"/>
          </ac:spMkLst>
        </pc:spChg>
        <pc:spChg chg="add mod">
          <ac:chgData name="Aneta Wolanska" userId="7bd08e79-952c-46ff-ab15-5f68659defd9" providerId="ADAL" clId="{D3F4E08A-8CC9-4C14-A6D2-CECA962D373C}" dt="2022-01-18T12:32:58.841" v="192" actId="14100"/>
          <ac:spMkLst>
            <pc:docMk/>
            <pc:sldMk cId="3888329060" sldId="1533"/>
            <ac:spMk id="11" creationId="{AE323121-40F2-43AE-AA9C-C746BE6CD86C}"/>
          </ac:spMkLst>
        </pc:spChg>
        <pc:picChg chg="mod">
          <ac:chgData name="Aneta Wolanska" userId="7bd08e79-952c-46ff-ab15-5f68659defd9" providerId="ADAL" clId="{D3F4E08A-8CC9-4C14-A6D2-CECA962D373C}" dt="2022-01-18T12:32:29.754" v="186" actId="1076"/>
          <ac:picMkLst>
            <pc:docMk/>
            <pc:sldMk cId="3888329060" sldId="1533"/>
            <ac:picMk id="4" creationId="{10876C78-725E-4C32-9079-6C0990D96E41}"/>
          </ac:picMkLst>
        </pc:picChg>
        <pc:picChg chg="add mod">
          <ac:chgData name="Aneta Wolanska" userId="7bd08e79-952c-46ff-ab15-5f68659defd9" providerId="ADAL" clId="{D3F4E08A-8CC9-4C14-A6D2-CECA962D373C}" dt="2022-01-18T12:32:16.450" v="182" actId="1076"/>
          <ac:picMkLst>
            <pc:docMk/>
            <pc:sldMk cId="3888329060" sldId="1533"/>
            <ac:picMk id="6" creationId="{4A24DE3D-961C-420C-86F2-6A80874F4EB8}"/>
          </ac:picMkLst>
        </pc:picChg>
        <pc:picChg chg="add mod">
          <ac:chgData name="Aneta Wolanska" userId="7bd08e79-952c-46ff-ab15-5f68659defd9" providerId="ADAL" clId="{D3F4E08A-8CC9-4C14-A6D2-CECA962D373C}" dt="2022-01-18T12:32:19.864" v="183" actId="1076"/>
          <ac:picMkLst>
            <pc:docMk/>
            <pc:sldMk cId="3888329060" sldId="1533"/>
            <ac:picMk id="7" creationId="{B6A2C8B2-E184-42F5-8275-6ACC5FBC19B9}"/>
          </ac:picMkLst>
        </pc:picChg>
        <pc:picChg chg="add mod">
          <ac:chgData name="Aneta Wolanska" userId="7bd08e79-952c-46ff-ab15-5f68659defd9" providerId="ADAL" clId="{D3F4E08A-8CC9-4C14-A6D2-CECA962D373C}" dt="2022-01-18T12:33:04.004" v="194" actId="1076"/>
          <ac:picMkLst>
            <pc:docMk/>
            <pc:sldMk cId="3888329060" sldId="1533"/>
            <ac:picMk id="12" creationId="{63AAEAB8-AB92-4766-8D17-47478750ECD6}"/>
          </ac:picMkLst>
        </pc:picChg>
      </pc:sldChg>
      <pc:sldChg chg="addSp modSp mod modAnim">
        <pc:chgData name="Aneta Wolanska" userId="7bd08e79-952c-46ff-ab15-5f68659defd9" providerId="ADAL" clId="{D3F4E08A-8CC9-4C14-A6D2-CECA962D373C}" dt="2022-01-18T14:59:35.642" v="1233"/>
        <pc:sldMkLst>
          <pc:docMk/>
          <pc:sldMk cId="290887182" sldId="1534"/>
        </pc:sldMkLst>
        <pc:spChg chg="mod">
          <ac:chgData name="Aneta Wolanska" userId="7bd08e79-952c-46ff-ab15-5f68659defd9" providerId="ADAL" clId="{D3F4E08A-8CC9-4C14-A6D2-CECA962D373C}" dt="2022-01-18T13:33:02.778" v="529" actId="14100"/>
          <ac:spMkLst>
            <pc:docMk/>
            <pc:sldMk cId="290887182" sldId="1534"/>
            <ac:spMk id="3" creationId="{C4033956-022D-41B9-8F08-3D2A4D0DF1A0}"/>
          </ac:spMkLst>
        </pc:spChg>
        <pc:spChg chg="mod">
          <ac:chgData name="Aneta Wolanska" userId="7bd08e79-952c-46ff-ab15-5f68659defd9" providerId="ADAL" clId="{D3F4E08A-8CC9-4C14-A6D2-CECA962D373C}" dt="2022-01-18T13:33:32.769" v="537" actId="1076"/>
          <ac:spMkLst>
            <pc:docMk/>
            <pc:sldMk cId="290887182" sldId="1534"/>
            <ac:spMk id="7" creationId="{0704186A-7670-437E-A0A7-D5A36F338300}"/>
          </ac:spMkLst>
        </pc:spChg>
        <pc:spChg chg="add mod">
          <ac:chgData name="Aneta Wolanska" userId="7bd08e79-952c-46ff-ab15-5f68659defd9" providerId="ADAL" clId="{D3F4E08A-8CC9-4C14-A6D2-CECA962D373C}" dt="2022-01-18T13:33:42.594" v="538" actId="1076"/>
          <ac:spMkLst>
            <pc:docMk/>
            <pc:sldMk cId="290887182" sldId="1534"/>
            <ac:spMk id="8" creationId="{51B24961-E71D-490D-AFFA-1FAB70C60D44}"/>
          </ac:spMkLst>
        </pc:spChg>
        <pc:spChg chg="add mod">
          <ac:chgData name="Aneta Wolanska" userId="7bd08e79-952c-46ff-ab15-5f68659defd9" providerId="ADAL" clId="{D3F4E08A-8CC9-4C14-A6D2-CECA962D373C}" dt="2022-01-18T13:33:11.600" v="532" actId="14100"/>
          <ac:spMkLst>
            <pc:docMk/>
            <pc:sldMk cId="290887182" sldId="1534"/>
            <ac:spMk id="13" creationId="{874D5441-7CC2-4942-B14C-8A78152B8C05}"/>
          </ac:spMkLst>
        </pc:spChg>
        <pc:picChg chg="mod">
          <ac:chgData name="Aneta Wolanska" userId="7bd08e79-952c-46ff-ab15-5f68659defd9" providerId="ADAL" clId="{D3F4E08A-8CC9-4C14-A6D2-CECA962D373C}" dt="2022-01-18T12:31:07.940" v="163" actId="1076"/>
          <ac:picMkLst>
            <pc:docMk/>
            <pc:sldMk cId="290887182" sldId="1534"/>
            <ac:picMk id="4" creationId="{63C0E1C3-D878-493A-87B4-DB71A4756216}"/>
          </ac:picMkLst>
        </pc:picChg>
        <pc:picChg chg="add mod">
          <ac:chgData name="Aneta Wolanska" userId="7bd08e79-952c-46ff-ab15-5f68659defd9" providerId="ADAL" clId="{D3F4E08A-8CC9-4C14-A6D2-CECA962D373C}" dt="2022-01-18T12:31:22.198" v="165" actId="1076"/>
          <ac:picMkLst>
            <pc:docMk/>
            <pc:sldMk cId="290887182" sldId="1534"/>
            <ac:picMk id="10" creationId="{7C7DF677-AAF1-489F-AC71-A03623CADE4A}"/>
          </ac:picMkLst>
        </pc:picChg>
        <pc:picChg chg="add mod">
          <ac:chgData name="Aneta Wolanska" userId="7bd08e79-952c-46ff-ab15-5f68659defd9" providerId="ADAL" clId="{D3F4E08A-8CC9-4C14-A6D2-CECA962D373C}" dt="2022-01-18T13:33:32.769" v="537" actId="1076"/>
          <ac:picMkLst>
            <pc:docMk/>
            <pc:sldMk cId="290887182" sldId="1534"/>
            <ac:picMk id="11" creationId="{282BDF49-1AC1-4341-895E-A79EC2316AB2}"/>
          </ac:picMkLst>
        </pc:picChg>
        <pc:picChg chg="add mod">
          <ac:chgData name="Aneta Wolanska" userId="7bd08e79-952c-46ff-ab15-5f68659defd9" providerId="ADAL" clId="{D3F4E08A-8CC9-4C14-A6D2-CECA962D373C}" dt="2022-01-18T13:33:42.594" v="538" actId="1076"/>
          <ac:picMkLst>
            <pc:docMk/>
            <pc:sldMk cId="290887182" sldId="1534"/>
            <ac:picMk id="12" creationId="{FD452621-2229-44D6-AFB2-DB5DD23C515A}"/>
          </ac:picMkLst>
        </pc:picChg>
        <pc:picChg chg="add mod">
          <ac:chgData name="Aneta Wolanska" userId="7bd08e79-952c-46ff-ab15-5f68659defd9" providerId="ADAL" clId="{D3F4E08A-8CC9-4C14-A6D2-CECA962D373C}" dt="2022-01-18T14:59:02.143" v="1229" actId="1076"/>
          <ac:picMkLst>
            <pc:docMk/>
            <pc:sldMk cId="290887182" sldId="1534"/>
            <ac:picMk id="14" creationId="{9B4E80E0-8907-4323-B544-DA675DA74D26}"/>
          </ac:picMkLst>
        </pc:picChg>
      </pc:sldChg>
      <pc:sldChg chg="modAnim">
        <pc:chgData name="Aneta Wolanska" userId="7bd08e79-952c-46ff-ab15-5f68659defd9" providerId="ADAL" clId="{D3F4E08A-8CC9-4C14-A6D2-CECA962D373C}" dt="2022-01-18T12:30:29.502" v="154"/>
        <pc:sldMkLst>
          <pc:docMk/>
          <pc:sldMk cId="1472352223" sldId="1535"/>
        </pc:sldMkLst>
      </pc:sldChg>
      <pc:sldChg chg="addSp delSp modSp mod modClrScheme modAnim chgLayout">
        <pc:chgData name="Aneta Wolanska" userId="7bd08e79-952c-46ff-ab15-5f68659defd9" providerId="ADAL" clId="{D3F4E08A-8CC9-4C14-A6D2-CECA962D373C}" dt="2022-01-18T14:57:13.130" v="1225" actId="12"/>
        <pc:sldMkLst>
          <pc:docMk/>
          <pc:sldMk cId="253532414" sldId="1537"/>
        </pc:sldMkLst>
        <pc:spChg chg="mod ord">
          <ac:chgData name="Aneta Wolanska" userId="7bd08e79-952c-46ff-ab15-5f68659defd9" providerId="ADAL" clId="{D3F4E08A-8CC9-4C14-A6D2-CECA962D373C}" dt="2022-01-18T12:19:53.596" v="32" actId="1076"/>
          <ac:spMkLst>
            <pc:docMk/>
            <pc:sldMk cId="253532414" sldId="1537"/>
            <ac:spMk id="3" creationId="{DC1EFC47-46F9-415A-968E-70522EB33D45}"/>
          </ac:spMkLst>
        </pc:spChg>
        <pc:spChg chg="mod">
          <ac:chgData name="Aneta Wolanska" userId="7bd08e79-952c-46ff-ab15-5f68659defd9" providerId="ADAL" clId="{D3F4E08A-8CC9-4C14-A6D2-CECA962D373C}" dt="2022-01-18T12:19:48.323" v="31" actId="207"/>
          <ac:spMkLst>
            <pc:docMk/>
            <pc:sldMk cId="253532414" sldId="1537"/>
            <ac:spMk id="5" creationId="{35F22954-DCCC-4F17-BA5B-E2B9136AC2CA}"/>
          </ac:spMkLst>
        </pc:spChg>
        <pc:spChg chg="add mod ord">
          <ac:chgData name="Aneta Wolanska" userId="7bd08e79-952c-46ff-ab15-5f68659defd9" providerId="ADAL" clId="{D3F4E08A-8CC9-4C14-A6D2-CECA962D373C}" dt="2022-01-18T12:22:22.418" v="55" actId="1076"/>
          <ac:spMkLst>
            <pc:docMk/>
            <pc:sldMk cId="253532414" sldId="1537"/>
            <ac:spMk id="6" creationId="{F46E3FD2-0A3D-4FB6-BD02-009BBFF873EA}"/>
          </ac:spMkLst>
        </pc:spChg>
        <pc:spChg chg="add mod">
          <ac:chgData name="Aneta Wolanska" userId="7bd08e79-952c-46ff-ab15-5f68659defd9" providerId="ADAL" clId="{D3F4E08A-8CC9-4C14-A6D2-CECA962D373C}" dt="2022-01-18T12:22:52.487" v="60" actId="14100"/>
          <ac:spMkLst>
            <pc:docMk/>
            <pc:sldMk cId="253532414" sldId="1537"/>
            <ac:spMk id="7" creationId="{645D60FC-714B-48A6-B033-798F530F0975}"/>
          </ac:spMkLst>
        </pc:spChg>
        <pc:spChg chg="add mod">
          <ac:chgData name="Aneta Wolanska" userId="7bd08e79-952c-46ff-ab15-5f68659defd9" providerId="ADAL" clId="{D3F4E08A-8CC9-4C14-A6D2-CECA962D373C}" dt="2022-01-18T14:57:13.130" v="1225" actId="12"/>
          <ac:spMkLst>
            <pc:docMk/>
            <pc:sldMk cId="253532414" sldId="1537"/>
            <ac:spMk id="9" creationId="{CD745E48-2665-40D8-A562-BC71B0B41150}"/>
          </ac:spMkLst>
        </pc:spChg>
        <pc:spChg chg="add mod">
          <ac:chgData name="Aneta Wolanska" userId="7bd08e79-952c-46ff-ab15-5f68659defd9" providerId="ADAL" clId="{D3F4E08A-8CC9-4C14-A6D2-CECA962D373C}" dt="2022-01-18T12:24:07.400" v="86" actId="12"/>
          <ac:spMkLst>
            <pc:docMk/>
            <pc:sldMk cId="253532414" sldId="1537"/>
            <ac:spMk id="15" creationId="{1294CD62-8F6E-4E0E-929C-C94C09FD41CA}"/>
          </ac:spMkLst>
        </pc:spChg>
        <pc:spChg chg="mod ord">
          <ac:chgData name="Aneta Wolanska" userId="7bd08e79-952c-46ff-ab15-5f68659defd9" providerId="ADAL" clId="{D3F4E08A-8CC9-4C14-A6D2-CECA962D373C}" dt="2022-01-18T12:20:26.769" v="43" actId="12"/>
          <ac:spMkLst>
            <pc:docMk/>
            <pc:sldMk cId="253532414" sldId="1537"/>
            <ac:spMk id="44037" creationId="{00000000-0000-0000-0000-000000000000}"/>
          </ac:spMkLst>
        </pc:spChg>
        <pc:picChg chg="add mod">
          <ac:chgData name="Aneta Wolanska" userId="7bd08e79-952c-46ff-ab15-5f68659defd9" providerId="ADAL" clId="{D3F4E08A-8CC9-4C14-A6D2-CECA962D373C}" dt="2022-01-18T12:21:52.298" v="52" actId="1076"/>
          <ac:picMkLst>
            <pc:docMk/>
            <pc:sldMk cId="253532414" sldId="1537"/>
            <ac:picMk id="11" creationId="{EE021592-D240-4B1D-A310-8BDBF6EB6CC0}"/>
          </ac:picMkLst>
        </pc:picChg>
        <pc:picChg chg="add mod">
          <ac:chgData name="Aneta Wolanska" userId="7bd08e79-952c-46ff-ab15-5f68659defd9" providerId="ADAL" clId="{D3F4E08A-8CC9-4C14-A6D2-CECA962D373C}" dt="2022-01-18T12:21:57.568" v="53" actId="1076"/>
          <ac:picMkLst>
            <pc:docMk/>
            <pc:sldMk cId="253532414" sldId="1537"/>
            <ac:picMk id="12" creationId="{65FA98EA-918D-4B05-A4EE-DE25C76FABEB}"/>
          </ac:picMkLst>
        </pc:picChg>
        <pc:picChg chg="add del mod">
          <ac:chgData name="Aneta Wolanska" userId="7bd08e79-952c-46ff-ab15-5f68659defd9" providerId="ADAL" clId="{D3F4E08A-8CC9-4C14-A6D2-CECA962D373C}" dt="2022-01-18T14:56:36.526" v="1221" actId="478"/>
          <ac:picMkLst>
            <pc:docMk/>
            <pc:sldMk cId="253532414" sldId="1537"/>
            <ac:picMk id="13" creationId="{CC3AD966-5507-4D22-ABD6-8654A13884FC}"/>
          </ac:picMkLst>
        </pc:picChg>
        <pc:picChg chg="mod">
          <ac:chgData name="Aneta Wolanska" userId="7bd08e79-952c-46ff-ab15-5f68659defd9" providerId="ADAL" clId="{D3F4E08A-8CC9-4C14-A6D2-CECA962D373C}" dt="2022-01-18T12:22:22.418" v="55" actId="1076"/>
          <ac:picMkLst>
            <pc:docMk/>
            <pc:sldMk cId="253532414" sldId="1537"/>
            <ac:picMk id="2050" creationId="{F6F0CBA0-18A7-4E09-9875-CD62A3EA7B86}"/>
          </ac:picMkLst>
        </pc:picChg>
      </pc:sldChg>
      <pc:sldChg chg="addSp modSp mod">
        <pc:chgData name="Aneta Wolanska" userId="7bd08e79-952c-46ff-ab15-5f68659defd9" providerId="ADAL" clId="{D3F4E08A-8CC9-4C14-A6D2-CECA962D373C}" dt="2022-01-18T12:28:04.482" v="130" actId="14100"/>
        <pc:sldMkLst>
          <pc:docMk/>
          <pc:sldMk cId="3753312170" sldId="1560"/>
        </pc:sldMkLst>
        <pc:spChg chg="add mod ord">
          <ac:chgData name="Aneta Wolanska" userId="7bd08e79-952c-46ff-ab15-5f68659defd9" providerId="ADAL" clId="{D3F4E08A-8CC9-4C14-A6D2-CECA962D373C}" dt="2022-01-18T12:28:04.482" v="130" actId="14100"/>
          <ac:spMkLst>
            <pc:docMk/>
            <pc:sldMk cId="3753312170" sldId="1560"/>
            <ac:spMk id="7" creationId="{D2DAE855-1B3E-4510-8930-4F12B30D1A04}"/>
          </ac:spMkLst>
        </pc:spChg>
      </pc:sldChg>
      <pc:sldChg chg="addSp modSp mod">
        <pc:chgData name="Aneta Wolanska" userId="7bd08e79-952c-46ff-ab15-5f68659defd9" providerId="ADAL" clId="{D3F4E08A-8CC9-4C14-A6D2-CECA962D373C}" dt="2022-01-18T12:28:40.497" v="136" actId="1076"/>
        <pc:sldMkLst>
          <pc:docMk/>
          <pc:sldMk cId="3952680165" sldId="1561"/>
        </pc:sldMkLst>
        <pc:spChg chg="add mod ord">
          <ac:chgData name="Aneta Wolanska" userId="7bd08e79-952c-46ff-ab15-5f68659defd9" providerId="ADAL" clId="{D3F4E08A-8CC9-4C14-A6D2-CECA962D373C}" dt="2022-01-18T12:28:35.453" v="135" actId="14100"/>
          <ac:spMkLst>
            <pc:docMk/>
            <pc:sldMk cId="3952680165" sldId="1561"/>
            <ac:spMk id="7" creationId="{823F6BEC-D52A-4FAA-A163-EE9D0C47E15D}"/>
          </ac:spMkLst>
        </pc:spChg>
        <pc:picChg chg="mod">
          <ac:chgData name="Aneta Wolanska" userId="7bd08e79-952c-46ff-ab15-5f68659defd9" providerId="ADAL" clId="{D3F4E08A-8CC9-4C14-A6D2-CECA962D373C}" dt="2022-01-18T12:28:40.497" v="136" actId="1076"/>
          <ac:picMkLst>
            <pc:docMk/>
            <pc:sldMk cId="3952680165" sldId="1561"/>
            <ac:picMk id="8" creationId="{CB382D06-6D81-4940-9055-93B352B3E224}"/>
          </ac:picMkLst>
        </pc:picChg>
      </pc:sldChg>
      <pc:sldChg chg="addSp delSp modSp mod addAnim delAnim modAnim">
        <pc:chgData name="Aneta Wolanska" userId="7bd08e79-952c-46ff-ab15-5f68659defd9" providerId="ADAL" clId="{D3F4E08A-8CC9-4C14-A6D2-CECA962D373C}" dt="2022-01-18T13:05:34.083" v="440"/>
        <pc:sldMkLst>
          <pc:docMk/>
          <pc:sldMk cId="4095634150" sldId="1563"/>
        </pc:sldMkLst>
        <pc:spChg chg="add del">
          <ac:chgData name="Aneta Wolanska" userId="7bd08e79-952c-46ff-ab15-5f68659defd9" providerId="ADAL" clId="{D3F4E08A-8CC9-4C14-A6D2-CECA962D373C}" dt="2022-01-18T12:49:16.670" v="365" actId="21"/>
          <ac:spMkLst>
            <pc:docMk/>
            <pc:sldMk cId="4095634150" sldId="1563"/>
            <ac:spMk id="2" creationId="{48B9898F-5821-4F82-922E-9DAA0002C646}"/>
          </ac:spMkLst>
        </pc:spChg>
        <pc:spChg chg="mod">
          <ac:chgData name="Aneta Wolanska" userId="7bd08e79-952c-46ff-ab15-5f68659defd9" providerId="ADAL" clId="{D3F4E08A-8CC9-4C14-A6D2-CECA962D373C}" dt="2022-01-18T12:50:41.052" v="382" actId="1076"/>
          <ac:spMkLst>
            <pc:docMk/>
            <pc:sldMk cId="4095634150" sldId="1563"/>
            <ac:spMk id="8" creationId="{177B8233-5929-475B-A809-76DBDF250A78}"/>
          </ac:spMkLst>
        </pc:spChg>
        <pc:spChg chg="add del mod">
          <ac:chgData name="Aneta Wolanska" userId="7bd08e79-952c-46ff-ab15-5f68659defd9" providerId="ADAL" clId="{D3F4E08A-8CC9-4C14-A6D2-CECA962D373C}" dt="2022-01-18T12:50:21.254" v="377" actId="478"/>
          <ac:spMkLst>
            <pc:docMk/>
            <pc:sldMk cId="4095634150" sldId="1563"/>
            <ac:spMk id="9" creationId="{CC7372D8-7780-491D-845F-73F4DCA4340D}"/>
          </ac:spMkLst>
        </pc:spChg>
        <pc:spChg chg="del mod">
          <ac:chgData name="Aneta Wolanska" userId="7bd08e79-952c-46ff-ab15-5f68659defd9" providerId="ADAL" clId="{D3F4E08A-8CC9-4C14-A6D2-CECA962D373C}" dt="2022-01-18T12:50:21.254" v="377" actId="478"/>
          <ac:spMkLst>
            <pc:docMk/>
            <pc:sldMk cId="4095634150" sldId="1563"/>
            <ac:spMk id="11" creationId="{56660DCE-6CF4-41E6-B9BD-BF5BA13A0337}"/>
          </ac:spMkLst>
        </pc:spChg>
        <pc:spChg chg="del">
          <ac:chgData name="Aneta Wolanska" userId="7bd08e79-952c-46ff-ab15-5f68659defd9" providerId="ADAL" clId="{D3F4E08A-8CC9-4C14-A6D2-CECA962D373C}" dt="2022-01-18T12:50:21.254" v="377" actId="478"/>
          <ac:spMkLst>
            <pc:docMk/>
            <pc:sldMk cId="4095634150" sldId="1563"/>
            <ac:spMk id="13" creationId="{8DDFB820-D2FB-477A-99CE-06FCADE60F62}"/>
          </ac:spMkLst>
        </pc:spChg>
        <pc:spChg chg="add mod">
          <ac:chgData name="Aneta Wolanska" userId="7bd08e79-952c-46ff-ab15-5f68659defd9" providerId="ADAL" clId="{D3F4E08A-8CC9-4C14-A6D2-CECA962D373C}" dt="2022-01-18T12:50:56.348" v="388" actId="21"/>
          <ac:spMkLst>
            <pc:docMk/>
            <pc:sldMk cId="4095634150" sldId="1563"/>
            <ac:spMk id="20" creationId="{45672AD9-7495-4841-859A-07DFED0B82AB}"/>
          </ac:spMkLst>
        </pc:spChg>
        <pc:spChg chg="add mod">
          <ac:chgData name="Aneta Wolanska" userId="7bd08e79-952c-46ff-ab15-5f68659defd9" providerId="ADAL" clId="{D3F4E08A-8CC9-4C14-A6D2-CECA962D373C}" dt="2022-01-18T13:05:14.217" v="438" actId="14100"/>
          <ac:spMkLst>
            <pc:docMk/>
            <pc:sldMk cId="4095634150" sldId="1563"/>
            <ac:spMk id="22" creationId="{1ACF13F3-5A03-418F-BD84-FDA0C7721E9D}"/>
          </ac:spMkLst>
        </pc:spChg>
        <pc:picChg chg="del mod">
          <ac:chgData name="Aneta Wolanska" userId="7bd08e79-952c-46ff-ab15-5f68659defd9" providerId="ADAL" clId="{D3F4E08A-8CC9-4C14-A6D2-CECA962D373C}" dt="2022-01-18T13:05:06.300" v="436" actId="478"/>
          <ac:picMkLst>
            <pc:docMk/>
            <pc:sldMk cId="4095634150" sldId="1563"/>
            <ac:picMk id="7" creationId="{A8DDB86B-A6A9-4D9A-902D-F43A3EDC5681}"/>
          </ac:picMkLst>
        </pc:picChg>
        <pc:picChg chg="mod">
          <ac:chgData name="Aneta Wolanska" userId="7bd08e79-952c-46ff-ab15-5f68659defd9" providerId="ADAL" clId="{D3F4E08A-8CC9-4C14-A6D2-CECA962D373C}" dt="2022-01-18T12:51:16.085" v="394" actId="1076"/>
          <ac:picMkLst>
            <pc:docMk/>
            <pc:sldMk cId="4095634150" sldId="1563"/>
            <ac:picMk id="14" creationId="{40EDD577-A872-462A-B33A-F5BFB9522065}"/>
          </ac:picMkLst>
        </pc:picChg>
        <pc:picChg chg="del mod">
          <ac:chgData name="Aneta Wolanska" userId="7bd08e79-952c-46ff-ab15-5f68659defd9" providerId="ADAL" clId="{D3F4E08A-8CC9-4C14-A6D2-CECA962D373C}" dt="2022-01-18T12:50:21.254" v="377" actId="478"/>
          <ac:picMkLst>
            <pc:docMk/>
            <pc:sldMk cId="4095634150" sldId="1563"/>
            <ac:picMk id="15" creationId="{AB841869-92C0-4878-A7CA-2471DE2547C7}"/>
          </ac:picMkLst>
        </pc:picChg>
        <pc:picChg chg="del">
          <ac:chgData name="Aneta Wolanska" userId="7bd08e79-952c-46ff-ab15-5f68659defd9" providerId="ADAL" clId="{D3F4E08A-8CC9-4C14-A6D2-CECA962D373C}" dt="2022-01-18T12:50:24.360" v="378" actId="478"/>
          <ac:picMkLst>
            <pc:docMk/>
            <pc:sldMk cId="4095634150" sldId="1563"/>
            <ac:picMk id="16" creationId="{2AAF2400-D8CB-4B6C-8E80-D236E89B52A8}"/>
          </ac:picMkLst>
        </pc:picChg>
        <pc:picChg chg="del">
          <ac:chgData name="Aneta Wolanska" userId="7bd08e79-952c-46ff-ab15-5f68659defd9" providerId="ADAL" clId="{D3F4E08A-8CC9-4C14-A6D2-CECA962D373C}" dt="2022-01-18T12:50:24.360" v="378" actId="478"/>
          <ac:picMkLst>
            <pc:docMk/>
            <pc:sldMk cId="4095634150" sldId="1563"/>
            <ac:picMk id="17" creationId="{351CDEAD-287E-4590-BBA8-BAEF171CD1FA}"/>
          </ac:picMkLst>
        </pc:picChg>
        <pc:picChg chg="add del mod">
          <ac:chgData name="Aneta Wolanska" userId="7bd08e79-952c-46ff-ab15-5f68659defd9" providerId="ADAL" clId="{D3F4E08A-8CC9-4C14-A6D2-CECA962D373C}" dt="2022-01-18T12:50:21.254" v="377" actId="478"/>
          <ac:picMkLst>
            <pc:docMk/>
            <pc:sldMk cId="4095634150" sldId="1563"/>
            <ac:picMk id="18" creationId="{C9094685-FA11-4A50-A624-E98024DB0316}"/>
          </ac:picMkLst>
        </pc:picChg>
        <pc:picChg chg="del mod">
          <ac:chgData name="Aneta Wolanska" userId="7bd08e79-952c-46ff-ab15-5f68659defd9" providerId="ADAL" clId="{D3F4E08A-8CC9-4C14-A6D2-CECA962D373C}" dt="2022-01-18T12:50:21.254" v="377" actId="478"/>
          <ac:picMkLst>
            <pc:docMk/>
            <pc:sldMk cId="4095634150" sldId="1563"/>
            <ac:picMk id="19" creationId="{70EF3479-CEFB-4DD1-A81A-F464E4390280}"/>
          </ac:picMkLst>
        </pc:picChg>
        <pc:picChg chg="add mod">
          <ac:chgData name="Aneta Wolanska" userId="7bd08e79-952c-46ff-ab15-5f68659defd9" providerId="ADAL" clId="{D3F4E08A-8CC9-4C14-A6D2-CECA962D373C}" dt="2022-01-18T12:50:52.635" v="387" actId="1076"/>
          <ac:picMkLst>
            <pc:docMk/>
            <pc:sldMk cId="4095634150" sldId="1563"/>
            <ac:picMk id="21" creationId="{E2AD49B0-8593-46EE-A90C-FB8D203E69B0}"/>
          </ac:picMkLst>
        </pc:picChg>
        <pc:picChg chg="add mod">
          <ac:chgData name="Aneta Wolanska" userId="7bd08e79-952c-46ff-ab15-5f68659defd9" providerId="ADAL" clId="{D3F4E08A-8CC9-4C14-A6D2-CECA962D373C}" dt="2022-01-18T12:51:11.464" v="393" actId="1076"/>
          <ac:picMkLst>
            <pc:docMk/>
            <pc:sldMk cId="4095634150" sldId="1563"/>
            <ac:picMk id="23" creationId="{2B231BD6-E452-46DB-A62A-DFA180190D4A}"/>
          </ac:picMkLst>
        </pc:picChg>
        <pc:picChg chg="add mod">
          <ac:chgData name="Aneta Wolanska" userId="7bd08e79-952c-46ff-ab15-5f68659defd9" providerId="ADAL" clId="{D3F4E08A-8CC9-4C14-A6D2-CECA962D373C}" dt="2022-01-18T13:05:06.727" v="437"/>
          <ac:picMkLst>
            <pc:docMk/>
            <pc:sldMk cId="4095634150" sldId="1563"/>
            <ac:picMk id="24" creationId="{DEA5F226-0961-4D46-B070-403E1BBFAE34}"/>
          </ac:picMkLst>
        </pc:picChg>
      </pc:sldChg>
      <pc:sldChg chg="modAnim">
        <pc:chgData name="Aneta Wolanska" userId="7bd08e79-952c-46ff-ab15-5f68659defd9" providerId="ADAL" clId="{D3F4E08A-8CC9-4C14-A6D2-CECA962D373C}" dt="2022-01-18T15:07:14.100" v="1292"/>
        <pc:sldMkLst>
          <pc:docMk/>
          <pc:sldMk cId="938539143" sldId="1564"/>
        </pc:sldMkLst>
      </pc:sldChg>
      <pc:sldChg chg="addSp modSp mod modAnim">
        <pc:chgData name="Aneta Wolanska" userId="7bd08e79-952c-46ff-ab15-5f68659defd9" providerId="ADAL" clId="{D3F4E08A-8CC9-4C14-A6D2-CECA962D373C}" dt="2022-01-18T13:07:45.379" v="469"/>
        <pc:sldMkLst>
          <pc:docMk/>
          <pc:sldMk cId="4209984630" sldId="1566"/>
        </pc:sldMkLst>
        <pc:spChg chg="mod">
          <ac:chgData name="Aneta Wolanska" userId="7bd08e79-952c-46ff-ab15-5f68659defd9" providerId="ADAL" clId="{D3F4E08A-8CC9-4C14-A6D2-CECA962D373C}" dt="2022-01-18T13:06:19.113" v="447" actId="20577"/>
          <ac:spMkLst>
            <pc:docMk/>
            <pc:sldMk cId="4209984630" sldId="1566"/>
            <ac:spMk id="7" creationId="{35599C2D-BE9C-4A8E-B830-E564DAF156F0}"/>
          </ac:spMkLst>
        </pc:spChg>
        <pc:spChg chg="mod">
          <ac:chgData name="Aneta Wolanska" userId="7bd08e79-952c-46ff-ab15-5f68659defd9" providerId="ADAL" clId="{D3F4E08A-8CC9-4C14-A6D2-CECA962D373C}" dt="2022-01-18T13:06:37.317" v="453" actId="21"/>
          <ac:spMkLst>
            <pc:docMk/>
            <pc:sldMk cId="4209984630" sldId="1566"/>
            <ac:spMk id="10" creationId="{4E5FF475-F0BD-4224-984F-DBB72E4F730E}"/>
          </ac:spMkLst>
        </pc:spChg>
        <pc:spChg chg="add mod">
          <ac:chgData name="Aneta Wolanska" userId="7bd08e79-952c-46ff-ab15-5f68659defd9" providerId="ADAL" clId="{D3F4E08A-8CC9-4C14-A6D2-CECA962D373C}" dt="2022-01-18T13:06:29.132" v="451" actId="1076"/>
          <ac:spMkLst>
            <pc:docMk/>
            <pc:sldMk cId="4209984630" sldId="1566"/>
            <ac:spMk id="13" creationId="{B46E89C5-EC5C-4CD1-9D66-26B28DD040E3}"/>
          </ac:spMkLst>
        </pc:spChg>
        <pc:spChg chg="add mod">
          <ac:chgData name="Aneta Wolanska" userId="7bd08e79-952c-46ff-ab15-5f68659defd9" providerId="ADAL" clId="{D3F4E08A-8CC9-4C14-A6D2-CECA962D373C}" dt="2022-01-18T13:06:45.464" v="456" actId="14100"/>
          <ac:spMkLst>
            <pc:docMk/>
            <pc:sldMk cId="4209984630" sldId="1566"/>
            <ac:spMk id="14" creationId="{F0911687-F613-4447-9FED-9CE9BD61CA5C}"/>
          </ac:spMkLst>
        </pc:spChg>
        <pc:picChg chg="mod">
          <ac:chgData name="Aneta Wolanska" userId="7bd08e79-952c-46ff-ab15-5f68659defd9" providerId="ADAL" clId="{D3F4E08A-8CC9-4C14-A6D2-CECA962D373C}" dt="2022-01-18T13:06:54.302" v="459" actId="1076"/>
          <ac:picMkLst>
            <pc:docMk/>
            <pc:sldMk cId="4209984630" sldId="1566"/>
            <ac:picMk id="4" creationId="{2D6F59F4-9740-4DCF-9F54-79A73EBD943D}"/>
          </ac:picMkLst>
        </pc:picChg>
        <pc:picChg chg="mod">
          <ac:chgData name="Aneta Wolanska" userId="7bd08e79-952c-46ff-ab15-5f68659defd9" providerId="ADAL" clId="{D3F4E08A-8CC9-4C14-A6D2-CECA962D373C}" dt="2022-01-18T13:06:58.816" v="460" actId="1076"/>
          <ac:picMkLst>
            <pc:docMk/>
            <pc:sldMk cId="4209984630" sldId="1566"/>
            <ac:picMk id="11" creationId="{2E44506A-AE17-4D92-B4D8-429EC558DDA5}"/>
          </ac:picMkLst>
        </pc:picChg>
        <pc:picChg chg="mod">
          <ac:chgData name="Aneta Wolanska" userId="7bd08e79-952c-46ff-ab15-5f68659defd9" providerId="ADAL" clId="{D3F4E08A-8CC9-4C14-A6D2-CECA962D373C}" dt="2022-01-18T13:07:16.239" v="463" actId="1076"/>
          <ac:picMkLst>
            <pc:docMk/>
            <pc:sldMk cId="4209984630" sldId="1566"/>
            <ac:picMk id="12" creationId="{E09D1AFB-2BFE-462C-8DE8-CFC95347FC31}"/>
          </ac:picMkLst>
        </pc:picChg>
        <pc:picChg chg="add mod">
          <ac:chgData name="Aneta Wolanska" userId="7bd08e79-952c-46ff-ab15-5f68659defd9" providerId="ADAL" clId="{D3F4E08A-8CC9-4C14-A6D2-CECA962D373C}" dt="2022-01-18T13:07:06.072" v="462" actId="1076"/>
          <ac:picMkLst>
            <pc:docMk/>
            <pc:sldMk cId="4209984630" sldId="1566"/>
            <ac:picMk id="15" creationId="{D8107840-C6E3-4C12-A945-9E4E7937270A}"/>
          </ac:picMkLst>
        </pc:picChg>
        <pc:picChg chg="add mod">
          <ac:chgData name="Aneta Wolanska" userId="7bd08e79-952c-46ff-ab15-5f68659defd9" providerId="ADAL" clId="{D3F4E08A-8CC9-4C14-A6D2-CECA962D373C}" dt="2022-01-18T13:07:22.343" v="465" actId="1076"/>
          <ac:picMkLst>
            <pc:docMk/>
            <pc:sldMk cId="4209984630" sldId="1566"/>
            <ac:picMk id="16" creationId="{0EF526A3-1804-4348-9DB8-B41991BB0415}"/>
          </ac:picMkLst>
        </pc:picChg>
      </pc:sldChg>
      <pc:sldChg chg="addSp modSp mod modAnim">
        <pc:chgData name="Aneta Wolanska" userId="7bd08e79-952c-46ff-ab15-5f68659defd9" providerId="ADAL" clId="{D3F4E08A-8CC9-4C14-A6D2-CECA962D373C}" dt="2022-01-18T13:09:35.204" v="494" actId="1076"/>
        <pc:sldMkLst>
          <pc:docMk/>
          <pc:sldMk cId="4021969227" sldId="1567"/>
        </pc:sldMkLst>
        <pc:spChg chg="mod">
          <ac:chgData name="Aneta Wolanska" userId="7bd08e79-952c-46ff-ab15-5f68659defd9" providerId="ADAL" clId="{D3F4E08A-8CC9-4C14-A6D2-CECA962D373C}" dt="2022-01-18T13:07:58.828" v="472" actId="21"/>
          <ac:spMkLst>
            <pc:docMk/>
            <pc:sldMk cId="4021969227" sldId="1567"/>
            <ac:spMk id="3" creationId="{FDB3486D-570E-4E5C-83A4-66E9EF17BD42}"/>
          </ac:spMkLst>
        </pc:spChg>
        <pc:spChg chg="mod">
          <ac:chgData name="Aneta Wolanska" userId="7bd08e79-952c-46ff-ab15-5f68659defd9" providerId="ADAL" clId="{D3F4E08A-8CC9-4C14-A6D2-CECA962D373C}" dt="2022-01-18T13:08:26.508" v="477" actId="21"/>
          <ac:spMkLst>
            <pc:docMk/>
            <pc:sldMk cId="4021969227" sldId="1567"/>
            <ac:spMk id="7" creationId="{62232943-789E-4D00-8A52-336B191DA221}"/>
          </ac:spMkLst>
        </pc:spChg>
        <pc:spChg chg="add mod">
          <ac:chgData name="Aneta Wolanska" userId="7bd08e79-952c-46ff-ab15-5f68659defd9" providerId="ADAL" clId="{D3F4E08A-8CC9-4C14-A6D2-CECA962D373C}" dt="2022-01-18T13:08:07.713" v="475" actId="14100"/>
          <ac:spMkLst>
            <pc:docMk/>
            <pc:sldMk cId="4021969227" sldId="1567"/>
            <ac:spMk id="11" creationId="{ECB730CB-2C53-45CC-82EE-8B388E95B6CC}"/>
          </ac:spMkLst>
        </pc:spChg>
        <pc:spChg chg="add mod">
          <ac:chgData name="Aneta Wolanska" userId="7bd08e79-952c-46ff-ab15-5f68659defd9" providerId="ADAL" clId="{D3F4E08A-8CC9-4C14-A6D2-CECA962D373C}" dt="2022-01-18T13:08:39.279" v="481" actId="14100"/>
          <ac:spMkLst>
            <pc:docMk/>
            <pc:sldMk cId="4021969227" sldId="1567"/>
            <ac:spMk id="12" creationId="{2788DD63-C08E-44A5-A715-E89097FEBA73}"/>
          </ac:spMkLst>
        </pc:spChg>
        <pc:picChg chg="mod">
          <ac:chgData name="Aneta Wolanska" userId="7bd08e79-952c-46ff-ab15-5f68659defd9" providerId="ADAL" clId="{D3F4E08A-8CC9-4C14-A6D2-CECA962D373C}" dt="2022-01-18T13:09:35.204" v="494" actId="1076"/>
          <ac:picMkLst>
            <pc:docMk/>
            <pc:sldMk cId="4021969227" sldId="1567"/>
            <ac:picMk id="4" creationId="{878CDF7B-DC01-4B29-BA52-E8C5B2DF0702}"/>
          </ac:picMkLst>
        </pc:picChg>
        <pc:picChg chg="mod">
          <ac:chgData name="Aneta Wolanska" userId="7bd08e79-952c-46ff-ab15-5f68659defd9" providerId="ADAL" clId="{D3F4E08A-8CC9-4C14-A6D2-CECA962D373C}" dt="2022-01-18T13:08:59.147" v="484" actId="1076"/>
          <ac:picMkLst>
            <pc:docMk/>
            <pc:sldMk cId="4021969227" sldId="1567"/>
            <ac:picMk id="8" creationId="{0C02B654-B574-4673-A316-42BABBFB9160}"/>
          </ac:picMkLst>
        </pc:picChg>
        <pc:picChg chg="mod">
          <ac:chgData name="Aneta Wolanska" userId="7bd08e79-952c-46ff-ab15-5f68659defd9" providerId="ADAL" clId="{D3F4E08A-8CC9-4C14-A6D2-CECA962D373C}" dt="2022-01-18T13:08:52.296" v="483" actId="1076"/>
          <ac:picMkLst>
            <pc:docMk/>
            <pc:sldMk cId="4021969227" sldId="1567"/>
            <ac:picMk id="10" creationId="{44CF8B6A-8F44-41E8-8F02-886CDE9929AB}"/>
          </ac:picMkLst>
        </pc:picChg>
        <pc:picChg chg="add mod">
          <ac:chgData name="Aneta Wolanska" userId="7bd08e79-952c-46ff-ab15-5f68659defd9" providerId="ADAL" clId="{D3F4E08A-8CC9-4C14-A6D2-CECA962D373C}" dt="2022-01-18T13:09:06" v="486" actId="1076"/>
          <ac:picMkLst>
            <pc:docMk/>
            <pc:sldMk cId="4021969227" sldId="1567"/>
            <ac:picMk id="13" creationId="{06563CAD-5A8B-4EB3-9F35-5F4EA130CA15}"/>
          </ac:picMkLst>
        </pc:picChg>
        <pc:picChg chg="add mod">
          <ac:chgData name="Aneta Wolanska" userId="7bd08e79-952c-46ff-ab15-5f68659defd9" providerId="ADAL" clId="{D3F4E08A-8CC9-4C14-A6D2-CECA962D373C}" dt="2022-01-18T13:09:12.572" v="488" actId="1076"/>
          <ac:picMkLst>
            <pc:docMk/>
            <pc:sldMk cId="4021969227" sldId="1567"/>
            <ac:picMk id="14" creationId="{FBF95AD5-F523-4A81-B2FD-4AF338B62042}"/>
          </ac:picMkLst>
        </pc:picChg>
      </pc:sldChg>
      <pc:sldChg chg="addSp modSp mod modAnim">
        <pc:chgData name="Aneta Wolanska" userId="7bd08e79-952c-46ff-ab15-5f68659defd9" providerId="ADAL" clId="{D3F4E08A-8CC9-4C14-A6D2-CECA962D373C}" dt="2022-01-18T13:15:07.605" v="525"/>
        <pc:sldMkLst>
          <pc:docMk/>
          <pc:sldMk cId="1752590415" sldId="1568"/>
        </pc:sldMkLst>
        <pc:spChg chg="mod">
          <ac:chgData name="Aneta Wolanska" userId="7bd08e79-952c-46ff-ab15-5f68659defd9" providerId="ADAL" clId="{D3F4E08A-8CC9-4C14-A6D2-CECA962D373C}" dt="2022-01-18T13:09:51.033" v="496" actId="21"/>
          <ac:spMkLst>
            <pc:docMk/>
            <pc:sldMk cId="1752590415" sldId="1568"/>
            <ac:spMk id="3" creationId="{8A05A30E-47DE-4AAC-8A26-110AEB326E0E}"/>
          </ac:spMkLst>
        </pc:spChg>
        <pc:spChg chg="mod">
          <ac:chgData name="Aneta Wolanska" userId="7bd08e79-952c-46ff-ab15-5f68659defd9" providerId="ADAL" clId="{D3F4E08A-8CC9-4C14-A6D2-CECA962D373C}" dt="2022-01-18T13:10:06.062" v="500" actId="1076"/>
          <ac:spMkLst>
            <pc:docMk/>
            <pc:sldMk cId="1752590415" sldId="1568"/>
            <ac:spMk id="7" creationId="{529CDD6E-72E7-4A04-A963-2790D5A3F243}"/>
          </ac:spMkLst>
        </pc:spChg>
        <pc:spChg chg="mod">
          <ac:chgData name="Aneta Wolanska" userId="7bd08e79-952c-46ff-ab15-5f68659defd9" providerId="ADAL" clId="{D3F4E08A-8CC9-4C14-A6D2-CECA962D373C}" dt="2022-01-18T13:10:18.598" v="502" actId="1076"/>
          <ac:spMkLst>
            <pc:docMk/>
            <pc:sldMk cId="1752590415" sldId="1568"/>
            <ac:spMk id="10" creationId="{2AE5B524-58C7-4E8A-9C90-BD4AABD699C9}"/>
          </ac:spMkLst>
        </pc:spChg>
        <pc:spChg chg="add mod">
          <ac:chgData name="Aneta Wolanska" userId="7bd08e79-952c-46ff-ab15-5f68659defd9" providerId="ADAL" clId="{D3F4E08A-8CC9-4C14-A6D2-CECA962D373C}" dt="2022-01-18T13:10:00.623" v="499" actId="14100"/>
          <ac:spMkLst>
            <pc:docMk/>
            <pc:sldMk cId="1752590415" sldId="1568"/>
            <ac:spMk id="14" creationId="{D9645B8C-0B6D-4627-8DBF-D206FF0FF9AB}"/>
          </ac:spMkLst>
        </pc:spChg>
        <pc:spChg chg="add mod">
          <ac:chgData name="Aneta Wolanska" userId="7bd08e79-952c-46ff-ab15-5f68659defd9" providerId="ADAL" clId="{D3F4E08A-8CC9-4C14-A6D2-CECA962D373C}" dt="2022-01-18T13:10:30.976" v="506" actId="21"/>
          <ac:spMkLst>
            <pc:docMk/>
            <pc:sldMk cId="1752590415" sldId="1568"/>
            <ac:spMk id="15" creationId="{1BA7804B-1BF0-480C-B426-502064F92732}"/>
          </ac:spMkLst>
        </pc:spChg>
        <pc:spChg chg="add mod">
          <ac:chgData name="Aneta Wolanska" userId="7bd08e79-952c-46ff-ab15-5f68659defd9" providerId="ADAL" clId="{D3F4E08A-8CC9-4C14-A6D2-CECA962D373C}" dt="2022-01-18T13:10:36.934" v="509" actId="1076"/>
          <ac:spMkLst>
            <pc:docMk/>
            <pc:sldMk cId="1752590415" sldId="1568"/>
            <ac:spMk id="16" creationId="{7DA219C3-8C19-47E1-8DBD-E73215279853}"/>
          </ac:spMkLst>
        </pc:spChg>
        <pc:picChg chg="mod">
          <ac:chgData name="Aneta Wolanska" userId="7bd08e79-952c-46ff-ab15-5f68659defd9" providerId="ADAL" clId="{D3F4E08A-8CC9-4C14-A6D2-CECA962D373C}" dt="2022-01-18T13:10:42.132" v="511" actId="14100"/>
          <ac:picMkLst>
            <pc:docMk/>
            <pc:sldMk cId="1752590415" sldId="1568"/>
            <ac:picMk id="4" creationId="{79D91162-CC8C-44DC-9B69-71BFF4A9384A}"/>
          </ac:picMkLst>
        </pc:picChg>
        <pc:picChg chg="mod">
          <ac:chgData name="Aneta Wolanska" userId="7bd08e79-952c-46ff-ab15-5f68659defd9" providerId="ADAL" clId="{D3F4E08A-8CC9-4C14-A6D2-CECA962D373C}" dt="2022-01-18T13:14:35.778" v="516" actId="1076"/>
          <ac:picMkLst>
            <pc:docMk/>
            <pc:sldMk cId="1752590415" sldId="1568"/>
            <ac:picMk id="11" creationId="{B06CD104-8B69-4575-89EB-A30FCC9127B9}"/>
          </ac:picMkLst>
        </pc:picChg>
        <pc:picChg chg="mod">
          <ac:chgData name="Aneta Wolanska" userId="7bd08e79-952c-46ff-ab15-5f68659defd9" providerId="ADAL" clId="{D3F4E08A-8CC9-4C14-A6D2-CECA962D373C}" dt="2022-01-18T13:09:44.686" v="495" actId="1076"/>
          <ac:picMkLst>
            <pc:docMk/>
            <pc:sldMk cId="1752590415" sldId="1568"/>
            <ac:picMk id="13" creationId="{3651C6F0-616B-4686-BF64-A06AED5EDDF5}"/>
          </ac:picMkLst>
        </pc:picChg>
        <pc:picChg chg="add mod">
          <ac:chgData name="Aneta Wolanska" userId="7bd08e79-952c-46ff-ab15-5f68659defd9" providerId="ADAL" clId="{D3F4E08A-8CC9-4C14-A6D2-CECA962D373C}" dt="2022-01-18T13:14:32.855" v="515" actId="1076"/>
          <ac:picMkLst>
            <pc:docMk/>
            <pc:sldMk cId="1752590415" sldId="1568"/>
            <ac:picMk id="17" creationId="{94C8D4E2-089B-49B6-BB8C-D8C612201158}"/>
          </ac:picMkLst>
        </pc:picChg>
        <pc:picChg chg="add mod">
          <ac:chgData name="Aneta Wolanska" userId="7bd08e79-952c-46ff-ab15-5f68659defd9" providerId="ADAL" clId="{D3F4E08A-8CC9-4C14-A6D2-CECA962D373C}" dt="2022-01-18T13:14:40.823" v="518" actId="1076"/>
          <ac:picMkLst>
            <pc:docMk/>
            <pc:sldMk cId="1752590415" sldId="1568"/>
            <ac:picMk id="18" creationId="{461B89AE-FA3E-4DE2-A3DE-587058FE80BE}"/>
          </ac:picMkLst>
        </pc:picChg>
        <pc:picChg chg="add mod">
          <ac:chgData name="Aneta Wolanska" userId="7bd08e79-952c-46ff-ab15-5f68659defd9" providerId="ADAL" clId="{D3F4E08A-8CC9-4C14-A6D2-CECA962D373C}" dt="2022-01-18T13:14:47.651" v="520" actId="1076"/>
          <ac:picMkLst>
            <pc:docMk/>
            <pc:sldMk cId="1752590415" sldId="1568"/>
            <ac:picMk id="19" creationId="{A442EB0B-02F1-4469-A788-03DAB8723E75}"/>
          </ac:picMkLst>
        </pc:picChg>
      </pc:sldChg>
      <pc:sldChg chg="addSp modSp mod modAnim">
        <pc:chgData name="Aneta Wolanska" userId="7bd08e79-952c-46ff-ab15-5f68659defd9" providerId="ADAL" clId="{D3F4E08A-8CC9-4C14-A6D2-CECA962D373C}" dt="2022-01-18T13:52:43.646" v="781" actId="113"/>
        <pc:sldMkLst>
          <pc:docMk/>
          <pc:sldMk cId="1656581897" sldId="1570"/>
        </pc:sldMkLst>
        <pc:spChg chg="mod">
          <ac:chgData name="Aneta Wolanska" userId="7bd08e79-952c-46ff-ab15-5f68659defd9" providerId="ADAL" clId="{D3F4E08A-8CC9-4C14-A6D2-CECA962D373C}" dt="2022-01-18T13:49:37.308" v="731" actId="14100"/>
          <ac:spMkLst>
            <pc:docMk/>
            <pc:sldMk cId="1656581897" sldId="1570"/>
            <ac:spMk id="3" creationId="{0D3312D3-41B7-4EF1-87E1-A599619BE8DC}"/>
          </ac:spMkLst>
        </pc:spChg>
        <pc:spChg chg="mod">
          <ac:chgData name="Aneta Wolanska" userId="7bd08e79-952c-46ff-ab15-5f68659defd9" providerId="ADAL" clId="{D3F4E08A-8CC9-4C14-A6D2-CECA962D373C}" dt="2022-01-18T13:50:17.044" v="742" actId="1076"/>
          <ac:spMkLst>
            <pc:docMk/>
            <pc:sldMk cId="1656581897" sldId="1570"/>
            <ac:spMk id="7" creationId="{8FDF9A22-6B67-4203-AED2-86CB2B10881D}"/>
          </ac:spMkLst>
        </pc:spChg>
        <pc:spChg chg="add mod">
          <ac:chgData name="Aneta Wolanska" userId="7bd08e79-952c-46ff-ab15-5f68659defd9" providerId="ADAL" clId="{D3F4E08A-8CC9-4C14-A6D2-CECA962D373C}" dt="2022-01-18T13:50:12.079" v="741" actId="1076"/>
          <ac:spMkLst>
            <pc:docMk/>
            <pc:sldMk cId="1656581897" sldId="1570"/>
            <ac:spMk id="11" creationId="{7F861276-BFFC-447B-A8C1-678896209809}"/>
          </ac:spMkLst>
        </pc:spChg>
        <pc:spChg chg="add mod">
          <ac:chgData name="Aneta Wolanska" userId="7bd08e79-952c-46ff-ab15-5f68659defd9" providerId="ADAL" clId="{D3F4E08A-8CC9-4C14-A6D2-CECA962D373C}" dt="2022-01-18T13:52:08.181" v="770" actId="20577"/>
          <ac:spMkLst>
            <pc:docMk/>
            <pc:sldMk cId="1656581897" sldId="1570"/>
            <ac:spMk id="12" creationId="{B00F44DD-A07C-4F70-817E-DE0A68BB4FB9}"/>
          </ac:spMkLst>
        </pc:spChg>
        <pc:spChg chg="add mod">
          <ac:chgData name="Aneta Wolanska" userId="7bd08e79-952c-46ff-ab15-5f68659defd9" providerId="ADAL" clId="{D3F4E08A-8CC9-4C14-A6D2-CECA962D373C}" dt="2022-01-18T13:52:43.646" v="781" actId="113"/>
          <ac:spMkLst>
            <pc:docMk/>
            <pc:sldMk cId="1656581897" sldId="1570"/>
            <ac:spMk id="16" creationId="{8B609DF2-1345-4A77-934E-F423B380331F}"/>
          </ac:spMkLst>
        </pc:spChg>
        <pc:picChg chg="mod">
          <ac:chgData name="Aneta Wolanska" userId="7bd08e79-952c-46ff-ab15-5f68659defd9" providerId="ADAL" clId="{D3F4E08A-8CC9-4C14-A6D2-CECA962D373C}" dt="2022-01-18T13:52:41.172" v="780" actId="1076"/>
          <ac:picMkLst>
            <pc:docMk/>
            <pc:sldMk cId="1656581897" sldId="1570"/>
            <ac:picMk id="6" creationId="{8B90961E-4472-474C-A99D-AF4530C44A7F}"/>
          </ac:picMkLst>
        </pc:picChg>
        <pc:picChg chg="mod">
          <ac:chgData name="Aneta Wolanska" userId="7bd08e79-952c-46ff-ab15-5f68659defd9" providerId="ADAL" clId="{D3F4E08A-8CC9-4C14-A6D2-CECA962D373C}" dt="2022-01-18T13:51:45.056" v="763" actId="1076"/>
          <ac:picMkLst>
            <pc:docMk/>
            <pc:sldMk cId="1656581897" sldId="1570"/>
            <ac:picMk id="9" creationId="{061037C7-D09D-443A-AABA-9142223489DE}"/>
          </ac:picMkLst>
        </pc:picChg>
        <pc:picChg chg="mod">
          <ac:chgData name="Aneta Wolanska" userId="7bd08e79-952c-46ff-ab15-5f68659defd9" providerId="ADAL" clId="{D3F4E08A-8CC9-4C14-A6D2-CECA962D373C}" dt="2022-01-18T13:51:11.405" v="756" actId="1076"/>
          <ac:picMkLst>
            <pc:docMk/>
            <pc:sldMk cId="1656581897" sldId="1570"/>
            <ac:picMk id="10" creationId="{2752FF62-1900-4F58-9553-93F4360DE2FA}"/>
          </ac:picMkLst>
        </pc:picChg>
        <pc:picChg chg="add mod">
          <ac:chgData name="Aneta Wolanska" userId="7bd08e79-952c-46ff-ab15-5f68659defd9" providerId="ADAL" clId="{D3F4E08A-8CC9-4C14-A6D2-CECA962D373C}" dt="2022-01-18T13:51:49.056" v="764" actId="1076"/>
          <ac:picMkLst>
            <pc:docMk/>
            <pc:sldMk cId="1656581897" sldId="1570"/>
            <ac:picMk id="13" creationId="{A83C300D-C64F-47C1-A2FD-5A27099BBAA5}"/>
          </ac:picMkLst>
        </pc:picChg>
        <pc:picChg chg="add mod">
          <ac:chgData name="Aneta Wolanska" userId="7bd08e79-952c-46ff-ab15-5f68659defd9" providerId="ADAL" clId="{D3F4E08A-8CC9-4C14-A6D2-CECA962D373C}" dt="2022-01-18T13:51:17.785" v="757" actId="1076"/>
          <ac:picMkLst>
            <pc:docMk/>
            <pc:sldMk cId="1656581897" sldId="1570"/>
            <ac:picMk id="14" creationId="{75D9F65F-8062-4588-863F-F710FA4468A6}"/>
          </ac:picMkLst>
        </pc:picChg>
        <pc:picChg chg="add mod">
          <ac:chgData name="Aneta Wolanska" userId="7bd08e79-952c-46ff-ab15-5f68659defd9" providerId="ADAL" clId="{D3F4E08A-8CC9-4C14-A6D2-CECA962D373C}" dt="2022-01-18T13:52:32.805" v="778" actId="1076"/>
          <ac:picMkLst>
            <pc:docMk/>
            <pc:sldMk cId="1656581897" sldId="1570"/>
            <ac:picMk id="17" creationId="{B2BF73E7-6647-4A01-867C-FED59F3487E9}"/>
          </ac:picMkLst>
        </pc:picChg>
      </pc:sldChg>
      <pc:sldChg chg="addSp modSp mod modAnim">
        <pc:chgData name="Aneta Wolanska" userId="7bd08e79-952c-46ff-ab15-5f68659defd9" providerId="ADAL" clId="{D3F4E08A-8CC9-4C14-A6D2-CECA962D373C}" dt="2022-01-18T13:57:23.054" v="848" actId="1076"/>
        <pc:sldMkLst>
          <pc:docMk/>
          <pc:sldMk cId="1993385893" sldId="1571"/>
        </pc:sldMkLst>
        <pc:spChg chg="mod">
          <ac:chgData name="Aneta Wolanska" userId="7bd08e79-952c-46ff-ab15-5f68659defd9" providerId="ADAL" clId="{D3F4E08A-8CC9-4C14-A6D2-CECA962D373C}" dt="2022-01-18T13:56:11.983" v="830" actId="1076"/>
          <ac:spMkLst>
            <pc:docMk/>
            <pc:sldMk cId="1993385893" sldId="1571"/>
            <ac:spMk id="3" creationId="{0D3312D3-41B7-4EF1-87E1-A599619BE8DC}"/>
          </ac:spMkLst>
        </pc:spChg>
        <pc:spChg chg="add mod">
          <ac:chgData name="Aneta Wolanska" userId="7bd08e79-952c-46ff-ab15-5f68659defd9" providerId="ADAL" clId="{D3F4E08A-8CC9-4C14-A6D2-CECA962D373C}" dt="2022-01-18T13:56:24.127" v="833" actId="21"/>
          <ac:spMkLst>
            <pc:docMk/>
            <pc:sldMk cId="1993385893" sldId="1571"/>
            <ac:spMk id="7" creationId="{94D59455-3B89-41E6-B985-C805D2116E6A}"/>
          </ac:spMkLst>
        </pc:spChg>
        <pc:spChg chg="add mod">
          <ac:chgData name="Aneta Wolanska" userId="7bd08e79-952c-46ff-ab15-5f68659defd9" providerId="ADAL" clId="{D3F4E08A-8CC9-4C14-A6D2-CECA962D373C}" dt="2022-01-18T13:56:30.205" v="835" actId="1076"/>
          <ac:spMkLst>
            <pc:docMk/>
            <pc:sldMk cId="1993385893" sldId="1571"/>
            <ac:spMk id="9" creationId="{D721484F-EF23-4A44-84BD-DFA2C8B6A748}"/>
          </ac:spMkLst>
        </pc:spChg>
        <pc:picChg chg="mod">
          <ac:chgData name="Aneta Wolanska" userId="7bd08e79-952c-46ff-ab15-5f68659defd9" providerId="ADAL" clId="{D3F4E08A-8CC9-4C14-A6D2-CECA962D373C}" dt="2022-01-18T13:57:23.054" v="848" actId="1076"/>
          <ac:picMkLst>
            <pc:docMk/>
            <pc:sldMk cId="1993385893" sldId="1571"/>
            <ac:picMk id="6" creationId="{89B0376C-2F33-486C-887A-8E323E979A17}"/>
          </ac:picMkLst>
        </pc:picChg>
        <pc:picChg chg="add mod">
          <ac:chgData name="Aneta Wolanska" userId="7bd08e79-952c-46ff-ab15-5f68659defd9" providerId="ADAL" clId="{D3F4E08A-8CC9-4C14-A6D2-CECA962D373C}" dt="2022-01-18T13:57:03.691" v="843" actId="1076"/>
          <ac:picMkLst>
            <pc:docMk/>
            <pc:sldMk cId="1993385893" sldId="1571"/>
            <ac:picMk id="10" creationId="{EF7E48B9-6200-40D8-898D-0CF75E041EF5}"/>
          </ac:picMkLst>
        </pc:picChg>
        <pc:picChg chg="add mod">
          <ac:chgData name="Aneta Wolanska" userId="7bd08e79-952c-46ff-ab15-5f68659defd9" providerId="ADAL" clId="{D3F4E08A-8CC9-4C14-A6D2-CECA962D373C}" dt="2022-01-18T13:56:53.137" v="839" actId="1076"/>
          <ac:picMkLst>
            <pc:docMk/>
            <pc:sldMk cId="1993385893" sldId="1571"/>
            <ac:picMk id="11" creationId="{8BA81EEB-6C2F-4707-BBD9-1281C83C5A3F}"/>
          </ac:picMkLst>
        </pc:picChg>
        <pc:picChg chg="add mod">
          <ac:chgData name="Aneta Wolanska" userId="7bd08e79-952c-46ff-ab15-5f68659defd9" providerId="ADAL" clId="{D3F4E08A-8CC9-4C14-A6D2-CECA962D373C}" dt="2022-01-18T13:57:00.172" v="842" actId="1076"/>
          <ac:picMkLst>
            <pc:docMk/>
            <pc:sldMk cId="1993385893" sldId="1571"/>
            <ac:picMk id="12" creationId="{0B503F6E-CAB8-410A-B2AF-8B2CAF21D8C5}"/>
          </ac:picMkLst>
        </pc:picChg>
      </pc:sldChg>
      <pc:sldChg chg="addSp modSp mod modAnim">
        <pc:chgData name="Aneta Wolanska" userId="7bd08e79-952c-46ff-ab15-5f68659defd9" providerId="ADAL" clId="{D3F4E08A-8CC9-4C14-A6D2-CECA962D373C}" dt="2022-01-18T15:06:10.310" v="1285"/>
        <pc:sldMkLst>
          <pc:docMk/>
          <pc:sldMk cId="2027542465" sldId="1572"/>
        </pc:sldMkLst>
        <pc:spChg chg="mod">
          <ac:chgData name="Aneta Wolanska" userId="7bd08e79-952c-46ff-ab15-5f68659defd9" providerId="ADAL" clId="{D3F4E08A-8CC9-4C14-A6D2-CECA962D373C}" dt="2022-01-18T13:46:08.107" v="683" actId="1076"/>
          <ac:spMkLst>
            <pc:docMk/>
            <pc:sldMk cId="2027542465" sldId="1572"/>
            <ac:spMk id="3" creationId="{C7EC64DB-B6DE-4E0A-94CD-463C2238240F}"/>
          </ac:spMkLst>
        </pc:spChg>
        <pc:spChg chg="add mod">
          <ac:chgData name="Aneta Wolanska" userId="7bd08e79-952c-46ff-ab15-5f68659defd9" providerId="ADAL" clId="{D3F4E08A-8CC9-4C14-A6D2-CECA962D373C}" dt="2022-01-18T13:46:14.533" v="685" actId="1076"/>
          <ac:spMkLst>
            <pc:docMk/>
            <pc:sldMk cId="2027542465" sldId="1572"/>
            <ac:spMk id="9" creationId="{4CF674F8-312C-4A02-8498-87637A0B702F}"/>
          </ac:spMkLst>
        </pc:spChg>
        <pc:picChg chg="mod">
          <ac:chgData name="Aneta Wolanska" userId="7bd08e79-952c-46ff-ab15-5f68659defd9" providerId="ADAL" clId="{D3F4E08A-8CC9-4C14-A6D2-CECA962D373C}" dt="2022-01-18T13:46:22.108" v="688" actId="1076"/>
          <ac:picMkLst>
            <pc:docMk/>
            <pc:sldMk cId="2027542465" sldId="1572"/>
            <ac:picMk id="8" creationId="{6EFBDE6A-DF16-4249-A76D-CDF4B1EC738B}"/>
          </ac:picMkLst>
        </pc:picChg>
        <pc:picChg chg="add mod">
          <ac:chgData name="Aneta Wolanska" userId="7bd08e79-952c-46ff-ab15-5f68659defd9" providerId="ADAL" clId="{D3F4E08A-8CC9-4C14-A6D2-CECA962D373C}" dt="2022-01-18T13:46:37.606" v="690"/>
          <ac:picMkLst>
            <pc:docMk/>
            <pc:sldMk cId="2027542465" sldId="1572"/>
            <ac:picMk id="10" creationId="{261E5BAC-4B9C-4D3D-BE84-31C65163E3C8}"/>
          </ac:picMkLst>
        </pc:picChg>
        <pc:picChg chg="add mod">
          <ac:chgData name="Aneta Wolanska" userId="7bd08e79-952c-46ff-ab15-5f68659defd9" providerId="ADAL" clId="{D3F4E08A-8CC9-4C14-A6D2-CECA962D373C}" dt="2022-01-18T13:46:41.863" v="692" actId="1076"/>
          <ac:picMkLst>
            <pc:docMk/>
            <pc:sldMk cId="2027542465" sldId="1572"/>
            <ac:picMk id="11" creationId="{84EDB731-AE13-4A54-B431-BA6AF90A0695}"/>
          </ac:picMkLst>
        </pc:picChg>
      </pc:sldChg>
      <pc:sldChg chg="addSp delSp modSp mod modAnim">
        <pc:chgData name="Aneta Wolanska" userId="7bd08e79-952c-46ff-ab15-5f68659defd9" providerId="ADAL" clId="{D3F4E08A-8CC9-4C14-A6D2-CECA962D373C}" dt="2022-01-18T15:34:38.240" v="1604" actId="1076"/>
        <pc:sldMkLst>
          <pc:docMk/>
          <pc:sldMk cId="2514569337" sldId="1574"/>
        </pc:sldMkLst>
        <pc:spChg chg="add mod ord">
          <ac:chgData name="Aneta Wolanska" userId="7bd08e79-952c-46ff-ab15-5f68659defd9" providerId="ADAL" clId="{D3F4E08A-8CC9-4C14-A6D2-CECA962D373C}" dt="2022-01-18T15:33:11.623" v="1590" actId="1076"/>
          <ac:spMkLst>
            <pc:docMk/>
            <pc:sldMk cId="2514569337" sldId="1574"/>
            <ac:spMk id="2" creationId="{203B12E0-E2D8-48A2-8A98-31F72C4508D9}"/>
          </ac:spMkLst>
        </pc:spChg>
        <pc:spChg chg="mod">
          <ac:chgData name="Aneta Wolanska" userId="7bd08e79-952c-46ff-ab15-5f68659defd9" providerId="ADAL" clId="{D3F4E08A-8CC9-4C14-A6D2-CECA962D373C}" dt="2022-01-18T15:34:08.127" v="1599" actId="1076"/>
          <ac:spMkLst>
            <pc:docMk/>
            <pc:sldMk cId="2514569337" sldId="1574"/>
            <ac:spMk id="3" creationId="{1045D6D7-0C9C-421C-BAA9-EB7BDE42A995}"/>
          </ac:spMkLst>
        </pc:spChg>
        <pc:spChg chg="mod">
          <ac:chgData name="Aneta Wolanska" userId="7bd08e79-952c-46ff-ab15-5f68659defd9" providerId="ADAL" clId="{D3F4E08A-8CC9-4C14-A6D2-CECA962D373C}" dt="2022-01-18T13:36:47.613" v="562" actId="1076"/>
          <ac:spMkLst>
            <pc:docMk/>
            <pc:sldMk cId="2514569337" sldId="1574"/>
            <ac:spMk id="6" creationId="{C67189F6-E56B-468C-8322-8FE1617D51CF}"/>
          </ac:spMkLst>
        </pc:spChg>
        <pc:spChg chg="mod">
          <ac:chgData name="Aneta Wolanska" userId="7bd08e79-952c-46ff-ab15-5f68659defd9" providerId="ADAL" clId="{D3F4E08A-8CC9-4C14-A6D2-CECA962D373C}" dt="2022-01-18T15:33:49.163" v="1597" actId="1076"/>
          <ac:spMkLst>
            <pc:docMk/>
            <pc:sldMk cId="2514569337" sldId="1574"/>
            <ac:spMk id="7" creationId="{F2D6F4B8-CBA3-49BE-8A6D-9556959C75B8}"/>
          </ac:spMkLst>
        </pc:spChg>
        <pc:spChg chg="mod">
          <ac:chgData name="Aneta Wolanska" userId="7bd08e79-952c-46ff-ab15-5f68659defd9" providerId="ADAL" clId="{D3F4E08A-8CC9-4C14-A6D2-CECA962D373C}" dt="2022-01-18T15:34:27.574" v="1602" actId="1076"/>
          <ac:spMkLst>
            <pc:docMk/>
            <pc:sldMk cId="2514569337" sldId="1574"/>
            <ac:spMk id="8" creationId="{AFEDFEF5-BF86-4C77-8AE1-7270DB8BE4CD}"/>
          </ac:spMkLst>
        </pc:spChg>
        <pc:spChg chg="mod">
          <ac:chgData name="Aneta Wolanska" userId="7bd08e79-952c-46ff-ab15-5f68659defd9" providerId="ADAL" clId="{D3F4E08A-8CC9-4C14-A6D2-CECA962D373C}" dt="2022-01-18T15:33:11.623" v="1590" actId="1076"/>
          <ac:spMkLst>
            <pc:docMk/>
            <pc:sldMk cId="2514569337" sldId="1574"/>
            <ac:spMk id="9" creationId="{B8116454-EC5D-4CA0-B33E-2767F78DED57}"/>
          </ac:spMkLst>
        </pc:spChg>
        <pc:spChg chg="mod">
          <ac:chgData name="Aneta Wolanska" userId="7bd08e79-952c-46ff-ab15-5f68659defd9" providerId="ADAL" clId="{D3F4E08A-8CC9-4C14-A6D2-CECA962D373C}" dt="2022-01-18T15:33:11.623" v="1590" actId="1076"/>
          <ac:spMkLst>
            <pc:docMk/>
            <pc:sldMk cId="2514569337" sldId="1574"/>
            <ac:spMk id="10" creationId="{3320CDD6-5CD0-4422-9D02-0F4352E927C3}"/>
          </ac:spMkLst>
        </pc:spChg>
        <pc:spChg chg="mod">
          <ac:chgData name="Aneta Wolanska" userId="7bd08e79-952c-46ff-ab15-5f68659defd9" providerId="ADAL" clId="{D3F4E08A-8CC9-4C14-A6D2-CECA962D373C}" dt="2022-01-18T15:33:11.623" v="1590" actId="1076"/>
          <ac:spMkLst>
            <pc:docMk/>
            <pc:sldMk cId="2514569337" sldId="1574"/>
            <ac:spMk id="12" creationId="{5FD7A87A-8AAA-4548-8809-98CD24292581}"/>
          </ac:spMkLst>
        </pc:spChg>
        <pc:spChg chg="add mod ord">
          <ac:chgData name="Aneta Wolanska" userId="7bd08e79-952c-46ff-ab15-5f68659defd9" providerId="ADAL" clId="{D3F4E08A-8CC9-4C14-A6D2-CECA962D373C}" dt="2022-01-18T15:33:11.623" v="1590" actId="1076"/>
          <ac:spMkLst>
            <pc:docMk/>
            <pc:sldMk cId="2514569337" sldId="1574"/>
            <ac:spMk id="14" creationId="{4DA7BBB7-940A-4834-A598-57578E221439}"/>
          </ac:spMkLst>
        </pc:spChg>
        <pc:spChg chg="add mod ord">
          <ac:chgData name="Aneta Wolanska" userId="7bd08e79-952c-46ff-ab15-5f68659defd9" providerId="ADAL" clId="{D3F4E08A-8CC9-4C14-A6D2-CECA962D373C}" dt="2022-01-18T15:33:11.623" v="1590" actId="1076"/>
          <ac:spMkLst>
            <pc:docMk/>
            <pc:sldMk cId="2514569337" sldId="1574"/>
            <ac:spMk id="15" creationId="{02A5F568-BA0A-4D0D-9960-2F16446209C7}"/>
          </ac:spMkLst>
        </pc:spChg>
        <pc:spChg chg="add mod">
          <ac:chgData name="Aneta Wolanska" userId="7bd08e79-952c-46ff-ab15-5f68659defd9" providerId="ADAL" clId="{D3F4E08A-8CC9-4C14-A6D2-CECA962D373C}" dt="2022-01-18T15:34:15.801" v="1600" actId="1076"/>
          <ac:spMkLst>
            <pc:docMk/>
            <pc:sldMk cId="2514569337" sldId="1574"/>
            <ac:spMk id="17" creationId="{6DC77F82-260D-4CAE-B0F8-2923682E73AA}"/>
          </ac:spMkLst>
        </pc:spChg>
        <pc:spChg chg="add mod">
          <ac:chgData name="Aneta Wolanska" userId="7bd08e79-952c-46ff-ab15-5f68659defd9" providerId="ADAL" clId="{D3F4E08A-8CC9-4C14-A6D2-CECA962D373C}" dt="2022-01-18T15:34:32.094" v="1603" actId="1076"/>
          <ac:spMkLst>
            <pc:docMk/>
            <pc:sldMk cId="2514569337" sldId="1574"/>
            <ac:spMk id="19" creationId="{8919C476-E0DD-4D72-B3BC-6C205D1BC383}"/>
          </ac:spMkLst>
        </pc:spChg>
        <pc:spChg chg="add del">
          <ac:chgData name="Aneta Wolanska" userId="7bd08e79-952c-46ff-ab15-5f68659defd9" providerId="ADAL" clId="{D3F4E08A-8CC9-4C14-A6D2-CECA962D373C}" dt="2022-01-18T13:38:16.246" v="578" actId="22"/>
          <ac:spMkLst>
            <pc:docMk/>
            <pc:sldMk cId="2514569337" sldId="1574"/>
            <ac:spMk id="21" creationId="{C089E149-8D54-4955-AACB-A4C356B85741}"/>
          </ac:spMkLst>
        </pc:spChg>
        <pc:picChg chg="add del mod">
          <ac:chgData name="Aneta Wolanska" userId="7bd08e79-952c-46ff-ab15-5f68659defd9" providerId="ADAL" clId="{D3F4E08A-8CC9-4C14-A6D2-CECA962D373C}" dt="2022-01-18T13:35:56.848" v="550"/>
          <ac:picMkLst>
            <pc:docMk/>
            <pc:sldMk cId="2514569337" sldId="1574"/>
            <ac:picMk id="13" creationId="{18F79AE0-CBCE-449C-9BE8-0CDEBC9ECAA1}"/>
          </ac:picMkLst>
        </pc:picChg>
        <pc:picChg chg="mod">
          <ac:chgData name="Aneta Wolanska" userId="7bd08e79-952c-46ff-ab15-5f68659defd9" providerId="ADAL" clId="{D3F4E08A-8CC9-4C14-A6D2-CECA962D373C}" dt="2022-01-18T15:33:11.623" v="1590" actId="1076"/>
          <ac:picMkLst>
            <pc:docMk/>
            <pc:sldMk cId="2514569337" sldId="1574"/>
            <ac:picMk id="16" creationId="{AB741050-0C3B-4964-B4F7-FA2B21A2198B}"/>
          </ac:picMkLst>
        </pc:picChg>
        <pc:picChg chg="add mod">
          <ac:chgData name="Aneta Wolanska" userId="7bd08e79-952c-46ff-ab15-5f68659defd9" providerId="ADAL" clId="{D3F4E08A-8CC9-4C14-A6D2-CECA962D373C}" dt="2022-01-18T15:34:08.127" v="1599" actId="1076"/>
          <ac:picMkLst>
            <pc:docMk/>
            <pc:sldMk cId="2514569337" sldId="1574"/>
            <ac:picMk id="22" creationId="{BFCFBF23-9E6F-4A71-952B-2D006B664F81}"/>
          </ac:picMkLst>
        </pc:picChg>
        <pc:picChg chg="add mod">
          <ac:chgData name="Aneta Wolanska" userId="7bd08e79-952c-46ff-ab15-5f68659defd9" providerId="ADAL" clId="{D3F4E08A-8CC9-4C14-A6D2-CECA962D373C}" dt="2022-01-18T15:34:15.801" v="1600" actId="1076"/>
          <ac:picMkLst>
            <pc:docMk/>
            <pc:sldMk cId="2514569337" sldId="1574"/>
            <ac:picMk id="23" creationId="{03DE6460-3AC4-4AF0-A206-A0D8D74F5BBB}"/>
          </ac:picMkLst>
        </pc:picChg>
        <pc:picChg chg="add mod">
          <ac:chgData name="Aneta Wolanska" userId="7bd08e79-952c-46ff-ab15-5f68659defd9" providerId="ADAL" clId="{D3F4E08A-8CC9-4C14-A6D2-CECA962D373C}" dt="2022-01-18T15:34:23.484" v="1601" actId="1076"/>
          <ac:picMkLst>
            <pc:docMk/>
            <pc:sldMk cId="2514569337" sldId="1574"/>
            <ac:picMk id="24" creationId="{E816DEB3-5A30-4225-BB51-0C13BC1FCA5E}"/>
          </ac:picMkLst>
        </pc:picChg>
        <pc:picChg chg="add mod">
          <ac:chgData name="Aneta Wolanska" userId="7bd08e79-952c-46ff-ab15-5f68659defd9" providerId="ADAL" clId="{D3F4E08A-8CC9-4C14-A6D2-CECA962D373C}" dt="2022-01-18T15:34:38.240" v="1604" actId="1076"/>
          <ac:picMkLst>
            <pc:docMk/>
            <pc:sldMk cId="2514569337" sldId="1574"/>
            <ac:picMk id="25" creationId="{8B8F99E7-7AF3-4AE4-89FE-2BC3219D1735}"/>
          </ac:picMkLst>
        </pc:picChg>
        <pc:picChg chg="mod">
          <ac:chgData name="Aneta Wolanska" userId="7bd08e79-952c-46ff-ab15-5f68659defd9" providerId="ADAL" clId="{D3F4E08A-8CC9-4C14-A6D2-CECA962D373C}" dt="2022-01-18T15:33:11.623" v="1590" actId="1076"/>
          <ac:picMkLst>
            <pc:docMk/>
            <pc:sldMk cId="2514569337" sldId="1574"/>
            <ac:picMk id="1026" creationId="{3595DEF8-3ADD-498B-9934-E008F61ABC44}"/>
          </ac:picMkLst>
        </pc:picChg>
        <pc:picChg chg="mod">
          <ac:chgData name="Aneta Wolanska" userId="7bd08e79-952c-46ff-ab15-5f68659defd9" providerId="ADAL" clId="{D3F4E08A-8CC9-4C14-A6D2-CECA962D373C}" dt="2022-01-18T15:33:11.623" v="1590" actId="1076"/>
          <ac:picMkLst>
            <pc:docMk/>
            <pc:sldMk cId="2514569337" sldId="1574"/>
            <ac:picMk id="1028" creationId="{FD4C2FC4-9DD9-413C-8A63-E6BFE1A4FBCF}"/>
          </ac:picMkLst>
        </pc:picChg>
      </pc:sldChg>
      <pc:sldChg chg="addSp modSp mod modAnim">
        <pc:chgData name="Aneta Wolanska" userId="7bd08e79-952c-46ff-ab15-5f68659defd9" providerId="ADAL" clId="{D3F4E08A-8CC9-4C14-A6D2-CECA962D373C}" dt="2022-01-18T15:31:35.850" v="1581" actId="14100"/>
        <pc:sldMkLst>
          <pc:docMk/>
          <pc:sldMk cId="2107914818" sldId="1575"/>
        </pc:sldMkLst>
        <pc:spChg chg="mod">
          <ac:chgData name="Aneta Wolanska" userId="7bd08e79-952c-46ff-ab15-5f68659defd9" providerId="ADAL" clId="{D3F4E08A-8CC9-4C14-A6D2-CECA962D373C}" dt="2022-01-18T13:40:23.771" v="605" actId="1076"/>
          <ac:spMkLst>
            <pc:docMk/>
            <pc:sldMk cId="2107914818" sldId="1575"/>
            <ac:spMk id="3" creationId="{1045D6D7-0C9C-421C-BAA9-EB7BDE42A995}"/>
          </ac:spMkLst>
        </pc:spChg>
        <pc:spChg chg="mod">
          <ac:chgData name="Aneta Wolanska" userId="7bd08e79-952c-46ff-ab15-5f68659defd9" providerId="ADAL" clId="{D3F4E08A-8CC9-4C14-A6D2-CECA962D373C}" dt="2022-01-18T13:40:23.771" v="605" actId="1076"/>
          <ac:spMkLst>
            <pc:docMk/>
            <pc:sldMk cId="2107914818" sldId="1575"/>
            <ac:spMk id="8" creationId="{C7BD4690-5546-47AB-8980-BC6DF392680F}"/>
          </ac:spMkLst>
        </pc:spChg>
        <pc:spChg chg="mod">
          <ac:chgData name="Aneta Wolanska" userId="7bd08e79-952c-46ff-ab15-5f68659defd9" providerId="ADAL" clId="{D3F4E08A-8CC9-4C14-A6D2-CECA962D373C}" dt="2022-01-18T13:40:23.771" v="605" actId="1076"/>
          <ac:spMkLst>
            <pc:docMk/>
            <pc:sldMk cId="2107914818" sldId="1575"/>
            <ac:spMk id="9" creationId="{F336DC7B-349E-44FE-9D85-82B94D93F826}"/>
          </ac:spMkLst>
        </pc:spChg>
        <pc:spChg chg="add mod ord">
          <ac:chgData name="Aneta Wolanska" userId="7bd08e79-952c-46ff-ab15-5f68659defd9" providerId="ADAL" clId="{D3F4E08A-8CC9-4C14-A6D2-CECA962D373C}" dt="2022-01-18T15:31:35.850" v="1581" actId="14100"/>
          <ac:spMkLst>
            <pc:docMk/>
            <pc:sldMk cId="2107914818" sldId="1575"/>
            <ac:spMk id="14" creationId="{71CE37F3-0286-4003-B22E-DFB55D83E7FF}"/>
          </ac:spMkLst>
        </pc:spChg>
        <pc:picChg chg="mod">
          <ac:chgData name="Aneta Wolanska" userId="7bd08e79-952c-46ff-ab15-5f68659defd9" providerId="ADAL" clId="{D3F4E08A-8CC9-4C14-A6D2-CECA962D373C}" dt="2022-01-18T13:40:26.517" v="606" actId="1076"/>
          <ac:picMkLst>
            <pc:docMk/>
            <pc:sldMk cId="2107914818" sldId="1575"/>
            <ac:picMk id="4" creationId="{AA646A9D-F8B7-46B7-A504-FF9F4625115F}"/>
          </ac:picMkLst>
        </pc:picChg>
        <pc:picChg chg="mod">
          <ac:chgData name="Aneta Wolanska" userId="7bd08e79-952c-46ff-ab15-5f68659defd9" providerId="ADAL" clId="{D3F4E08A-8CC9-4C14-A6D2-CECA962D373C}" dt="2022-01-18T13:40:23.771" v="605" actId="1076"/>
          <ac:picMkLst>
            <pc:docMk/>
            <pc:sldMk cId="2107914818" sldId="1575"/>
            <ac:picMk id="11" creationId="{422F268E-F288-47A0-8C2B-B4EB63AFAE6F}"/>
          </ac:picMkLst>
        </pc:picChg>
        <pc:picChg chg="mod">
          <ac:chgData name="Aneta Wolanska" userId="7bd08e79-952c-46ff-ab15-5f68659defd9" providerId="ADAL" clId="{D3F4E08A-8CC9-4C14-A6D2-CECA962D373C}" dt="2022-01-18T13:40:23.771" v="605" actId="1076"/>
          <ac:picMkLst>
            <pc:docMk/>
            <pc:sldMk cId="2107914818" sldId="1575"/>
            <ac:picMk id="12" creationId="{75A828AC-D9C3-4B9E-A52D-965A34DD0BFB}"/>
          </ac:picMkLst>
        </pc:picChg>
        <pc:picChg chg="mod">
          <ac:chgData name="Aneta Wolanska" userId="7bd08e79-952c-46ff-ab15-5f68659defd9" providerId="ADAL" clId="{D3F4E08A-8CC9-4C14-A6D2-CECA962D373C}" dt="2022-01-18T13:40:23.771" v="605" actId="1076"/>
          <ac:picMkLst>
            <pc:docMk/>
            <pc:sldMk cId="2107914818" sldId="1575"/>
            <ac:picMk id="13" creationId="{69729975-51A4-4D5F-B9CE-D6AA923F622E}"/>
          </ac:picMkLst>
        </pc:picChg>
      </pc:sldChg>
      <pc:sldChg chg="addSp modSp mod modAnim">
        <pc:chgData name="Aneta Wolanska" userId="7bd08e79-952c-46ff-ab15-5f68659defd9" providerId="ADAL" clId="{D3F4E08A-8CC9-4C14-A6D2-CECA962D373C}" dt="2022-01-18T15:02:49.583" v="1263" actId="20577"/>
        <pc:sldMkLst>
          <pc:docMk/>
          <pc:sldMk cId="3006640900" sldId="1576"/>
        </pc:sldMkLst>
        <pc:spChg chg="mod">
          <ac:chgData name="Aneta Wolanska" userId="7bd08e79-952c-46ff-ab15-5f68659defd9" providerId="ADAL" clId="{D3F4E08A-8CC9-4C14-A6D2-CECA962D373C}" dt="2022-01-18T13:40:42.104" v="608" actId="14100"/>
          <ac:spMkLst>
            <pc:docMk/>
            <pc:sldMk cId="3006640900" sldId="1576"/>
            <ac:spMk id="3" creationId="{1045D6D7-0C9C-421C-BAA9-EB7BDE42A995}"/>
          </ac:spMkLst>
        </pc:spChg>
        <pc:spChg chg="add mod ord">
          <ac:chgData name="Aneta Wolanska" userId="7bd08e79-952c-46ff-ab15-5f68659defd9" providerId="ADAL" clId="{D3F4E08A-8CC9-4C14-A6D2-CECA962D373C}" dt="2022-01-18T13:42:17.711" v="635" actId="1076"/>
          <ac:spMkLst>
            <pc:docMk/>
            <pc:sldMk cId="3006640900" sldId="1576"/>
            <ac:spMk id="4" creationId="{37B40C1C-B4E1-4546-AE33-919CCB7D35FD}"/>
          </ac:spMkLst>
        </pc:spChg>
        <pc:spChg chg="mod">
          <ac:chgData name="Aneta Wolanska" userId="7bd08e79-952c-46ff-ab15-5f68659defd9" providerId="ADAL" clId="{D3F4E08A-8CC9-4C14-A6D2-CECA962D373C}" dt="2022-01-18T15:02:49.583" v="1263" actId="20577"/>
          <ac:spMkLst>
            <pc:docMk/>
            <pc:sldMk cId="3006640900" sldId="1576"/>
            <ac:spMk id="8" creationId="{8C022209-4D7D-4756-9E2B-785998E9AE82}"/>
          </ac:spMkLst>
        </pc:spChg>
        <pc:spChg chg="mod">
          <ac:chgData name="Aneta Wolanska" userId="7bd08e79-952c-46ff-ab15-5f68659defd9" providerId="ADAL" clId="{D3F4E08A-8CC9-4C14-A6D2-CECA962D373C}" dt="2022-01-18T13:41:11.383" v="617" actId="1076"/>
          <ac:spMkLst>
            <pc:docMk/>
            <pc:sldMk cId="3006640900" sldId="1576"/>
            <ac:spMk id="9" creationId="{EBA76C70-F63E-4883-81A0-DE4147BD7601}"/>
          </ac:spMkLst>
        </pc:spChg>
        <pc:spChg chg="mod">
          <ac:chgData name="Aneta Wolanska" userId="7bd08e79-952c-46ff-ab15-5f68659defd9" providerId="ADAL" clId="{D3F4E08A-8CC9-4C14-A6D2-CECA962D373C}" dt="2022-01-18T13:41:11.383" v="617" actId="1076"/>
          <ac:spMkLst>
            <pc:docMk/>
            <pc:sldMk cId="3006640900" sldId="1576"/>
            <ac:spMk id="11" creationId="{35843E9D-0693-4C9B-918E-207503986127}"/>
          </ac:spMkLst>
        </pc:spChg>
        <pc:spChg chg="add mod">
          <ac:chgData name="Aneta Wolanska" userId="7bd08e79-952c-46ff-ab15-5f68659defd9" providerId="ADAL" clId="{D3F4E08A-8CC9-4C14-A6D2-CECA962D373C}" dt="2022-01-18T13:40:58.302" v="615" actId="14100"/>
          <ac:spMkLst>
            <pc:docMk/>
            <pc:sldMk cId="3006640900" sldId="1576"/>
            <ac:spMk id="16" creationId="{174FB16A-3EB0-4261-A38E-A0A9F91C058F}"/>
          </ac:spMkLst>
        </pc:spChg>
        <pc:picChg chg="mod">
          <ac:chgData name="Aneta Wolanska" userId="7bd08e79-952c-46ff-ab15-5f68659defd9" providerId="ADAL" clId="{D3F4E08A-8CC9-4C14-A6D2-CECA962D373C}" dt="2022-01-18T13:46:33.404" v="689" actId="1076"/>
          <ac:picMkLst>
            <pc:docMk/>
            <pc:sldMk cId="3006640900" sldId="1576"/>
            <ac:picMk id="12" creationId="{C3E72F81-5913-4FD3-8FA4-151F4AED3D87}"/>
          </ac:picMkLst>
        </pc:picChg>
        <pc:picChg chg="mod">
          <ac:chgData name="Aneta Wolanska" userId="7bd08e79-952c-46ff-ab15-5f68659defd9" providerId="ADAL" clId="{D3F4E08A-8CC9-4C14-A6D2-CECA962D373C}" dt="2022-01-18T13:41:05.991" v="616" actId="1076"/>
          <ac:picMkLst>
            <pc:docMk/>
            <pc:sldMk cId="3006640900" sldId="1576"/>
            <ac:picMk id="13" creationId="{C9A83199-DA08-4A1B-B042-B54FB82AB999}"/>
          </ac:picMkLst>
        </pc:picChg>
        <pc:picChg chg="mod">
          <ac:chgData name="Aneta Wolanska" userId="7bd08e79-952c-46ff-ab15-5f68659defd9" providerId="ADAL" clId="{D3F4E08A-8CC9-4C14-A6D2-CECA962D373C}" dt="2022-01-18T13:41:11.383" v="617" actId="1076"/>
          <ac:picMkLst>
            <pc:docMk/>
            <pc:sldMk cId="3006640900" sldId="1576"/>
            <ac:picMk id="14" creationId="{5474E4C1-C001-470D-BFBA-58DC38BA21E8}"/>
          </ac:picMkLst>
        </pc:picChg>
        <pc:picChg chg="mod">
          <ac:chgData name="Aneta Wolanska" userId="7bd08e79-952c-46ff-ab15-5f68659defd9" providerId="ADAL" clId="{D3F4E08A-8CC9-4C14-A6D2-CECA962D373C}" dt="2022-01-18T13:41:11.383" v="617" actId="1076"/>
          <ac:picMkLst>
            <pc:docMk/>
            <pc:sldMk cId="3006640900" sldId="1576"/>
            <ac:picMk id="15" creationId="{B46DDF8F-577F-4AFB-A345-6708D7BD3BD8}"/>
          </ac:picMkLst>
        </pc:picChg>
        <pc:picChg chg="add mod">
          <ac:chgData name="Aneta Wolanska" userId="7bd08e79-952c-46ff-ab15-5f68659defd9" providerId="ADAL" clId="{D3F4E08A-8CC9-4C14-A6D2-CECA962D373C}" dt="2022-01-18T13:41:24.793" v="620" actId="1076"/>
          <ac:picMkLst>
            <pc:docMk/>
            <pc:sldMk cId="3006640900" sldId="1576"/>
            <ac:picMk id="17" creationId="{911FBA3A-2E1B-4AB2-97CD-ED2750952FA8}"/>
          </ac:picMkLst>
        </pc:picChg>
        <pc:picChg chg="mod">
          <ac:chgData name="Aneta Wolanska" userId="7bd08e79-952c-46ff-ab15-5f68659defd9" providerId="ADAL" clId="{D3F4E08A-8CC9-4C14-A6D2-CECA962D373C}" dt="2022-01-18T13:42:13.270" v="634" actId="1076"/>
          <ac:picMkLst>
            <pc:docMk/>
            <pc:sldMk cId="3006640900" sldId="1576"/>
            <ac:picMk id="2050" creationId="{BC751BD7-0C45-4111-A6A3-9361317D69AE}"/>
          </ac:picMkLst>
        </pc:picChg>
      </pc:sldChg>
      <pc:sldChg chg="addSp modSp mod modAnim">
        <pc:chgData name="Aneta Wolanska" userId="7bd08e79-952c-46ff-ab15-5f68659defd9" providerId="ADAL" clId="{D3F4E08A-8CC9-4C14-A6D2-CECA962D373C}" dt="2022-01-18T15:31:17.865" v="1576" actId="14100"/>
        <pc:sldMkLst>
          <pc:docMk/>
          <pc:sldMk cId="3609878422" sldId="1577"/>
        </pc:sldMkLst>
        <pc:spChg chg="mod">
          <ac:chgData name="Aneta Wolanska" userId="7bd08e79-952c-46ff-ab15-5f68659defd9" providerId="ADAL" clId="{D3F4E08A-8CC9-4C14-A6D2-CECA962D373C}" dt="2022-01-18T13:44:52.740" v="664" actId="113"/>
          <ac:spMkLst>
            <pc:docMk/>
            <pc:sldMk cId="3609878422" sldId="1577"/>
            <ac:spMk id="3" creationId="{1045D6D7-0C9C-421C-BAA9-EB7BDE42A995}"/>
          </ac:spMkLst>
        </pc:spChg>
        <pc:spChg chg="mod">
          <ac:chgData name="Aneta Wolanska" userId="7bd08e79-952c-46ff-ab15-5f68659defd9" providerId="ADAL" clId="{D3F4E08A-8CC9-4C14-A6D2-CECA962D373C}" dt="2022-01-18T13:43:08.841" v="646" actId="1076"/>
          <ac:spMkLst>
            <pc:docMk/>
            <pc:sldMk cId="3609878422" sldId="1577"/>
            <ac:spMk id="7" creationId="{F2D6F4B8-CBA3-49BE-8A6D-9556959C75B8}"/>
          </ac:spMkLst>
        </pc:spChg>
        <pc:spChg chg="add mod">
          <ac:chgData name="Aneta Wolanska" userId="7bd08e79-952c-46ff-ab15-5f68659defd9" providerId="ADAL" clId="{D3F4E08A-8CC9-4C14-A6D2-CECA962D373C}" dt="2022-01-18T13:44:56.932" v="665" actId="113"/>
          <ac:spMkLst>
            <pc:docMk/>
            <pc:sldMk cId="3609878422" sldId="1577"/>
            <ac:spMk id="8" creationId="{3EECD495-1A65-491D-81FD-C87BA1C0591B}"/>
          </ac:spMkLst>
        </pc:spChg>
        <pc:spChg chg="add mod ord">
          <ac:chgData name="Aneta Wolanska" userId="7bd08e79-952c-46ff-ab15-5f68659defd9" providerId="ADAL" clId="{D3F4E08A-8CC9-4C14-A6D2-CECA962D373C}" dt="2022-01-18T15:31:17.865" v="1576" actId="14100"/>
          <ac:spMkLst>
            <pc:docMk/>
            <pc:sldMk cId="3609878422" sldId="1577"/>
            <ac:spMk id="12" creationId="{16855215-CAEA-429B-B7FD-66C5363772F5}"/>
          </ac:spMkLst>
        </pc:spChg>
        <pc:picChg chg="mod">
          <ac:chgData name="Aneta Wolanska" userId="7bd08e79-952c-46ff-ab15-5f68659defd9" providerId="ADAL" clId="{D3F4E08A-8CC9-4C14-A6D2-CECA962D373C}" dt="2022-01-18T15:31:03.157" v="1570" actId="14100"/>
          <ac:picMkLst>
            <pc:docMk/>
            <pc:sldMk cId="3609878422" sldId="1577"/>
            <ac:picMk id="4" creationId="{D661B0C3-AF1F-48D9-8F5F-1B4F8F11745D}"/>
          </ac:picMkLst>
        </pc:picChg>
        <pc:picChg chg="add mod">
          <ac:chgData name="Aneta Wolanska" userId="7bd08e79-952c-46ff-ab15-5f68659defd9" providerId="ADAL" clId="{D3F4E08A-8CC9-4C14-A6D2-CECA962D373C}" dt="2022-01-18T13:44:16.275" v="657" actId="1076"/>
          <ac:picMkLst>
            <pc:docMk/>
            <pc:sldMk cId="3609878422" sldId="1577"/>
            <ac:picMk id="9" creationId="{AEB89ABD-F33F-4D3D-9BC2-8DE6DD7102A0}"/>
          </ac:picMkLst>
        </pc:picChg>
        <pc:picChg chg="add mod">
          <ac:chgData name="Aneta Wolanska" userId="7bd08e79-952c-46ff-ab15-5f68659defd9" providerId="ADAL" clId="{D3F4E08A-8CC9-4C14-A6D2-CECA962D373C}" dt="2022-01-18T13:44:11.272" v="656" actId="1076"/>
          <ac:picMkLst>
            <pc:docMk/>
            <pc:sldMk cId="3609878422" sldId="1577"/>
            <ac:picMk id="11" creationId="{C3FDF7A6-0A00-45DE-B00C-B580B1ED7E98}"/>
          </ac:picMkLst>
        </pc:picChg>
      </pc:sldChg>
      <pc:sldChg chg="addSp modSp mod">
        <pc:chgData name="Aneta Wolanska" userId="7bd08e79-952c-46ff-ab15-5f68659defd9" providerId="ADAL" clId="{D3F4E08A-8CC9-4C14-A6D2-CECA962D373C}" dt="2022-01-18T15:30:29.002" v="1561" actId="1076"/>
        <pc:sldMkLst>
          <pc:docMk/>
          <pc:sldMk cId="2817540439" sldId="1578"/>
        </pc:sldMkLst>
        <pc:spChg chg="mod">
          <ac:chgData name="Aneta Wolanska" userId="7bd08e79-952c-46ff-ab15-5f68659defd9" providerId="ADAL" clId="{D3F4E08A-8CC9-4C14-A6D2-CECA962D373C}" dt="2022-01-18T13:45:10.115" v="668" actId="1076"/>
          <ac:spMkLst>
            <pc:docMk/>
            <pc:sldMk cId="2817540439" sldId="1578"/>
            <ac:spMk id="3" creationId="{1045D6D7-0C9C-421C-BAA9-EB7BDE42A995}"/>
          </ac:spMkLst>
        </pc:spChg>
        <pc:spChg chg="add mod ord">
          <ac:chgData name="Aneta Wolanska" userId="7bd08e79-952c-46ff-ab15-5f68659defd9" providerId="ADAL" clId="{D3F4E08A-8CC9-4C14-A6D2-CECA962D373C}" dt="2022-01-18T15:30:29.002" v="1561" actId="1076"/>
          <ac:spMkLst>
            <pc:docMk/>
            <pc:sldMk cId="2817540439" sldId="1578"/>
            <ac:spMk id="8" creationId="{BC3C0778-EE82-4D24-A1D1-581F01943B38}"/>
          </ac:spMkLst>
        </pc:spChg>
        <pc:picChg chg="mod">
          <ac:chgData name="Aneta Wolanska" userId="7bd08e79-952c-46ff-ab15-5f68659defd9" providerId="ADAL" clId="{D3F4E08A-8CC9-4C14-A6D2-CECA962D373C}" dt="2022-01-18T15:30:14.106" v="1556" actId="14100"/>
          <ac:picMkLst>
            <pc:docMk/>
            <pc:sldMk cId="2817540439" sldId="1578"/>
            <ac:picMk id="5" creationId="{17F6F864-EB1F-46F2-93C4-84288BD47061}"/>
          </ac:picMkLst>
        </pc:picChg>
        <pc:picChg chg="add mod">
          <ac:chgData name="Aneta Wolanska" userId="7bd08e79-952c-46ff-ab15-5f68659defd9" providerId="ADAL" clId="{D3F4E08A-8CC9-4C14-A6D2-CECA962D373C}" dt="2022-01-18T13:45:06.348" v="667" actId="1076"/>
          <ac:picMkLst>
            <pc:docMk/>
            <pc:sldMk cId="2817540439" sldId="1578"/>
            <ac:picMk id="6" creationId="{10DE845A-D694-4ABF-AC2D-133CAFA47C75}"/>
          </ac:picMkLst>
        </pc:picChg>
      </pc:sldChg>
      <pc:sldChg chg="modSp mod">
        <pc:chgData name="Aneta Wolanska" userId="7bd08e79-952c-46ff-ab15-5f68659defd9" providerId="ADAL" clId="{D3F4E08A-8CC9-4C14-A6D2-CECA962D373C}" dt="2022-01-18T12:29:22.860" v="143" actId="255"/>
        <pc:sldMkLst>
          <pc:docMk/>
          <pc:sldMk cId="1437085204" sldId="1582"/>
        </pc:sldMkLst>
        <pc:spChg chg="mod">
          <ac:chgData name="Aneta Wolanska" userId="7bd08e79-952c-46ff-ab15-5f68659defd9" providerId="ADAL" clId="{D3F4E08A-8CC9-4C14-A6D2-CECA962D373C}" dt="2022-01-18T12:29:22.860" v="143" actId="255"/>
          <ac:spMkLst>
            <pc:docMk/>
            <pc:sldMk cId="1437085204" sldId="1582"/>
            <ac:spMk id="2" creationId="{8F330595-7BB4-42A6-A773-031475059C94}"/>
          </ac:spMkLst>
        </pc:spChg>
        <pc:picChg chg="mod">
          <ac:chgData name="Aneta Wolanska" userId="7bd08e79-952c-46ff-ab15-5f68659defd9" providerId="ADAL" clId="{D3F4E08A-8CC9-4C14-A6D2-CECA962D373C}" dt="2022-01-18T12:29:17.030" v="142" actId="1076"/>
          <ac:picMkLst>
            <pc:docMk/>
            <pc:sldMk cId="1437085204" sldId="1582"/>
            <ac:picMk id="7" creationId="{A309FF65-C863-4DA3-8297-796BF1289C60}"/>
          </ac:picMkLst>
        </pc:picChg>
      </pc:sldChg>
      <pc:sldChg chg="addSp modSp mod modAnim">
        <pc:chgData name="Aneta Wolanska" userId="7bd08e79-952c-46ff-ab15-5f68659defd9" providerId="ADAL" clId="{D3F4E08A-8CC9-4C14-A6D2-CECA962D373C}" dt="2022-01-18T13:49:21.914" v="728" actId="1076"/>
        <pc:sldMkLst>
          <pc:docMk/>
          <pc:sldMk cId="624747876" sldId="1585"/>
        </pc:sldMkLst>
        <pc:spChg chg="mod">
          <ac:chgData name="Aneta Wolanska" userId="7bd08e79-952c-46ff-ab15-5f68659defd9" providerId="ADAL" clId="{D3F4E08A-8CC9-4C14-A6D2-CECA962D373C}" dt="2022-01-18T13:48:55.393" v="720" actId="207"/>
          <ac:spMkLst>
            <pc:docMk/>
            <pc:sldMk cId="624747876" sldId="1585"/>
            <ac:spMk id="3" creationId="{0D3312D3-41B7-4EF1-87E1-A599619BE8DC}"/>
          </ac:spMkLst>
        </pc:spChg>
        <pc:spChg chg="mod">
          <ac:chgData name="Aneta Wolanska" userId="7bd08e79-952c-46ff-ab15-5f68659defd9" providerId="ADAL" clId="{D3F4E08A-8CC9-4C14-A6D2-CECA962D373C}" dt="2022-01-18T13:48:02.799" v="707" actId="20577"/>
          <ac:spMkLst>
            <pc:docMk/>
            <pc:sldMk cId="624747876" sldId="1585"/>
            <ac:spMk id="7" creationId="{4E9AC427-9E52-416D-A712-2BD78B5A1539}"/>
          </ac:spMkLst>
        </pc:spChg>
        <pc:spChg chg="add mod">
          <ac:chgData name="Aneta Wolanska" userId="7bd08e79-952c-46ff-ab15-5f68659defd9" providerId="ADAL" clId="{D3F4E08A-8CC9-4C14-A6D2-CECA962D373C}" dt="2022-01-18T13:47:55.963" v="703" actId="14100"/>
          <ac:spMkLst>
            <pc:docMk/>
            <pc:sldMk cId="624747876" sldId="1585"/>
            <ac:spMk id="13" creationId="{8B8F3AA4-481F-43B7-819D-1CDDA3B7EEC1}"/>
          </ac:spMkLst>
        </pc:spChg>
        <pc:spChg chg="add mod">
          <ac:chgData name="Aneta Wolanska" userId="7bd08e79-952c-46ff-ab15-5f68659defd9" providerId="ADAL" clId="{D3F4E08A-8CC9-4C14-A6D2-CECA962D373C}" dt="2022-01-18T13:48:09.559" v="709" actId="1076"/>
          <ac:spMkLst>
            <pc:docMk/>
            <pc:sldMk cId="624747876" sldId="1585"/>
            <ac:spMk id="14" creationId="{A559B1C2-8018-4383-9A8F-C3181DD1FAFA}"/>
          </ac:spMkLst>
        </pc:spChg>
        <pc:picChg chg="mod">
          <ac:chgData name="Aneta Wolanska" userId="7bd08e79-952c-46ff-ab15-5f68659defd9" providerId="ADAL" clId="{D3F4E08A-8CC9-4C14-A6D2-CECA962D373C}" dt="2022-01-18T13:49:21.914" v="728" actId="1076"/>
          <ac:picMkLst>
            <pc:docMk/>
            <pc:sldMk cId="624747876" sldId="1585"/>
            <ac:picMk id="8" creationId="{F38A8726-C25D-4AB2-B3B6-7371E321D867}"/>
          </ac:picMkLst>
        </pc:picChg>
        <pc:picChg chg="mod">
          <ac:chgData name="Aneta Wolanska" userId="7bd08e79-952c-46ff-ab15-5f68659defd9" providerId="ADAL" clId="{D3F4E08A-8CC9-4C14-A6D2-CECA962D373C}" dt="2022-01-18T13:48:28.181" v="714" actId="1076"/>
          <ac:picMkLst>
            <pc:docMk/>
            <pc:sldMk cId="624747876" sldId="1585"/>
            <ac:picMk id="11" creationId="{F85103E6-25A9-4423-A34C-B7EA6633F7D0}"/>
          </ac:picMkLst>
        </pc:picChg>
        <pc:picChg chg="mod">
          <ac:chgData name="Aneta Wolanska" userId="7bd08e79-952c-46ff-ab15-5f68659defd9" providerId="ADAL" clId="{D3F4E08A-8CC9-4C14-A6D2-CECA962D373C}" dt="2022-01-18T13:48:38.819" v="716" actId="1076"/>
          <ac:picMkLst>
            <pc:docMk/>
            <pc:sldMk cId="624747876" sldId="1585"/>
            <ac:picMk id="12" creationId="{9FDA3F1C-5B71-48AC-B658-00FC1A20BB88}"/>
          </ac:picMkLst>
        </pc:picChg>
        <pc:picChg chg="add mod">
          <ac:chgData name="Aneta Wolanska" userId="7bd08e79-952c-46ff-ab15-5f68659defd9" providerId="ADAL" clId="{D3F4E08A-8CC9-4C14-A6D2-CECA962D373C}" dt="2022-01-18T13:48:33.484" v="715" actId="1076"/>
          <ac:picMkLst>
            <pc:docMk/>
            <pc:sldMk cId="624747876" sldId="1585"/>
            <ac:picMk id="15" creationId="{40EB113D-B9C6-4EB8-ADA9-A070EDD78B69}"/>
          </ac:picMkLst>
        </pc:picChg>
        <pc:picChg chg="add mod">
          <ac:chgData name="Aneta Wolanska" userId="7bd08e79-952c-46ff-ab15-5f68659defd9" providerId="ADAL" clId="{D3F4E08A-8CC9-4C14-A6D2-CECA962D373C}" dt="2022-01-18T13:48:43.900" v="718" actId="1076"/>
          <ac:picMkLst>
            <pc:docMk/>
            <pc:sldMk cId="624747876" sldId="1585"/>
            <ac:picMk id="16" creationId="{CAD8B56F-A7D0-461F-AA74-9525E54356AA}"/>
          </ac:picMkLst>
        </pc:picChg>
      </pc:sldChg>
      <pc:sldChg chg="addSp modSp mod modAnim">
        <pc:chgData name="Aneta Wolanska" userId="7bd08e79-952c-46ff-ab15-5f68659defd9" providerId="ADAL" clId="{D3F4E08A-8CC9-4C14-A6D2-CECA962D373C}" dt="2022-01-18T15:06:56.066" v="1290"/>
        <pc:sldMkLst>
          <pc:docMk/>
          <pc:sldMk cId="1890497298" sldId="1586"/>
        </pc:sldMkLst>
        <pc:spChg chg="mod">
          <ac:chgData name="Aneta Wolanska" userId="7bd08e79-952c-46ff-ab15-5f68659defd9" providerId="ADAL" clId="{D3F4E08A-8CC9-4C14-A6D2-CECA962D373C}" dt="2022-01-18T13:52:56.969" v="785" actId="255"/>
          <ac:spMkLst>
            <pc:docMk/>
            <pc:sldMk cId="1890497298" sldId="1586"/>
            <ac:spMk id="3" creationId="{0D3312D3-41B7-4EF1-87E1-A599619BE8DC}"/>
          </ac:spMkLst>
        </pc:spChg>
        <pc:spChg chg="mod">
          <ac:chgData name="Aneta Wolanska" userId="7bd08e79-952c-46ff-ab15-5f68659defd9" providerId="ADAL" clId="{D3F4E08A-8CC9-4C14-A6D2-CECA962D373C}" dt="2022-01-18T13:53:50.991" v="798" actId="1076"/>
          <ac:spMkLst>
            <pc:docMk/>
            <pc:sldMk cId="1890497298" sldId="1586"/>
            <ac:spMk id="4" creationId="{65EF2E1A-0BF8-475F-ACB0-A39AFD0FC564}"/>
          </ac:spMkLst>
        </pc:spChg>
        <pc:spChg chg="mod">
          <ac:chgData name="Aneta Wolanska" userId="7bd08e79-952c-46ff-ab15-5f68659defd9" providerId="ADAL" clId="{D3F4E08A-8CC9-4C14-A6D2-CECA962D373C}" dt="2022-01-18T13:53:00.609" v="786" actId="1076"/>
          <ac:spMkLst>
            <pc:docMk/>
            <pc:sldMk cId="1890497298" sldId="1586"/>
            <ac:spMk id="9" creationId="{307A444F-B388-4033-BA9E-BBDD1394B123}"/>
          </ac:spMkLst>
        </pc:spChg>
        <pc:spChg chg="mod">
          <ac:chgData name="Aneta Wolanska" userId="7bd08e79-952c-46ff-ab15-5f68659defd9" providerId="ADAL" clId="{D3F4E08A-8CC9-4C14-A6D2-CECA962D373C}" dt="2022-01-18T13:53:45.342" v="796" actId="14100"/>
          <ac:spMkLst>
            <pc:docMk/>
            <pc:sldMk cId="1890497298" sldId="1586"/>
            <ac:spMk id="10" creationId="{A32E8D82-2702-4787-83FE-1E87074496A3}"/>
          </ac:spMkLst>
        </pc:spChg>
        <pc:spChg chg="add mod">
          <ac:chgData name="Aneta Wolanska" userId="7bd08e79-952c-46ff-ab15-5f68659defd9" providerId="ADAL" clId="{D3F4E08A-8CC9-4C14-A6D2-CECA962D373C}" dt="2022-01-18T13:53:15.589" v="788" actId="1076"/>
          <ac:spMkLst>
            <pc:docMk/>
            <pc:sldMk cId="1890497298" sldId="1586"/>
            <ac:spMk id="13" creationId="{32B86DB7-E00B-4189-8440-922272BAC900}"/>
          </ac:spMkLst>
        </pc:spChg>
        <pc:picChg chg="mod">
          <ac:chgData name="Aneta Wolanska" userId="7bd08e79-952c-46ff-ab15-5f68659defd9" providerId="ADAL" clId="{D3F4E08A-8CC9-4C14-A6D2-CECA962D373C}" dt="2022-01-18T13:53:35.051" v="793" actId="1076"/>
          <ac:picMkLst>
            <pc:docMk/>
            <pc:sldMk cId="1890497298" sldId="1586"/>
            <ac:picMk id="11" creationId="{8982321B-9B67-499D-8753-04187719B571}"/>
          </ac:picMkLst>
        </pc:picChg>
        <pc:picChg chg="mod">
          <ac:chgData name="Aneta Wolanska" userId="7bd08e79-952c-46ff-ab15-5f68659defd9" providerId="ADAL" clId="{D3F4E08A-8CC9-4C14-A6D2-CECA962D373C}" dt="2022-01-18T13:53:20.455" v="789" actId="1076"/>
          <ac:picMkLst>
            <pc:docMk/>
            <pc:sldMk cId="1890497298" sldId="1586"/>
            <ac:picMk id="12" creationId="{D0D30C85-ABEF-49D9-B002-F862349C9FC7}"/>
          </ac:picMkLst>
        </pc:picChg>
        <pc:picChg chg="add mod">
          <ac:chgData name="Aneta Wolanska" userId="7bd08e79-952c-46ff-ab15-5f68659defd9" providerId="ADAL" clId="{D3F4E08A-8CC9-4C14-A6D2-CECA962D373C}" dt="2022-01-18T13:53:30.155" v="792" actId="1076"/>
          <ac:picMkLst>
            <pc:docMk/>
            <pc:sldMk cId="1890497298" sldId="1586"/>
            <ac:picMk id="14" creationId="{89C59963-B336-4CC3-8821-DA3FC576121B}"/>
          </ac:picMkLst>
        </pc:picChg>
        <pc:picChg chg="mod">
          <ac:chgData name="Aneta Wolanska" userId="7bd08e79-952c-46ff-ab15-5f68659defd9" providerId="ADAL" clId="{D3F4E08A-8CC9-4C14-A6D2-CECA962D373C}" dt="2022-01-18T13:53:50.991" v="798" actId="1076"/>
          <ac:picMkLst>
            <pc:docMk/>
            <pc:sldMk cId="1890497298" sldId="1586"/>
            <ac:picMk id="4098" creationId="{1A180A8F-FDD7-4F7F-BE77-008B5AC3443D}"/>
          </ac:picMkLst>
        </pc:picChg>
      </pc:sldChg>
      <pc:sldChg chg="addSp modSp mod modAnim">
        <pc:chgData name="Aneta Wolanska" userId="7bd08e79-952c-46ff-ab15-5f68659defd9" providerId="ADAL" clId="{D3F4E08A-8CC9-4C14-A6D2-CECA962D373C}" dt="2022-01-18T13:55:07.767" v="817"/>
        <pc:sldMkLst>
          <pc:docMk/>
          <pc:sldMk cId="1703220456" sldId="1587"/>
        </pc:sldMkLst>
        <pc:spChg chg="mod">
          <ac:chgData name="Aneta Wolanska" userId="7bd08e79-952c-46ff-ab15-5f68659defd9" providerId="ADAL" clId="{D3F4E08A-8CC9-4C14-A6D2-CECA962D373C}" dt="2022-01-18T13:54:50.965" v="812" actId="113"/>
          <ac:spMkLst>
            <pc:docMk/>
            <pc:sldMk cId="1703220456" sldId="1587"/>
            <ac:spMk id="3" creationId="{0D3312D3-41B7-4EF1-87E1-A599619BE8DC}"/>
          </ac:spMkLst>
        </pc:spChg>
        <pc:spChg chg="mod">
          <ac:chgData name="Aneta Wolanska" userId="7bd08e79-952c-46ff-ab15-5f68659defd9" providerId="ADAL" clId="{D3F4E08A-8CC9-4C14-A6D2-CECA962D373C}" dt="2022-01-18T13:54:27.496" v="807" actId="1076"/>
          <ac:spMkLst>
            <pc:docMk/>
            <pc:sldMk cId="1703220456" sldId="1587"/>
            <ac:spMk id="9" creationId="{6F64B8AD-1AA0-4902-B24C-26BAC8101691}"/>
          </ac:spMkLst>
        </pc:spChg>
        <pc:spChg chg="add mod">
          <ac:chgData name="Aneta Wolanska" userId="7bd08e79-952c-46ff-ab15-5f68659defd9" providerId="ADAL" clId="{D3F4E08A-8CC9-4C14-A6D2-CECA962D373C}" dt="2022-01-18T13:54:56.886" v="814" actId="207"/>
          <ac:spMkLst>
            <pc:docMk/>
            <pc:sldMk cId="1703220456" sldId="1587"/>
            <ac:spMk id="13" creationId="{B9924F2C-D47F-4593-B179-16AB225C4916}"/>
          </ac:spMkLst>
        </pc:spChg>
        <pc:picChg chg="mod">
          <ac:chgData name="Aneta Wolanska" userId="7bd08e79-952c-46ff-ab15-5f68659defd9" providerId="ADAL" clId="{D3F4E08A-8CC9-4C14-A6D2-CECA962D373C}" dt="2022-01-18T13:54:31.222" v="808" actId="1076"/>
          <ac:picMkLst>
            <pc:docMk/>
            <pc:sldMk cId="1703220456" sldId="1587"/>
            <ac:picMk id="12" creationId="{728201F9-8EC8-43DA-B84E-847EC6B2A51A}"/>
          </ac:picMkLst>
        </pc:picChg>
        <pc:picChg chg="add mod">
          <ac:chgData name="Aneta Wolanska" userId="7bd08e79-952c-46ff-ab15-5f68659defd9" providerId="ADAL" clId="{D3F4E08A-8CC9-4C14-A6D2-CECA962D373C}" dt="2022-01-18T13:54:39.887" v="811" actId="1076"/>
          <ac:picMkLst>
            <pc:docMk/>
            <pc:sldMk cId="1703220456" sldId="1587"/>
            <ac:picMk id="14" creationId="{19ED35EC-5E6D-42C0-9ECE-CE2B6EF7666F}"/>
          </ac:picMkLst>
        </pc:picChg>
      </pc:sldChg>
      <pc:sldChg chg="modSp mod">
        <pc:chgData name="Aneta Wolanska" userId="7bd08e79-952c-46ff-ab15-5f68659defd9" providerId="ADAL" clId="{D3F4E08A-8CC9-4C14-A6D2-CECA962D373C}" dt="2022-01-18T15:07:50.401" v="1294" actId="20577"/>
        <pc:sldMkLst>
          <pc:docMk/>
          <pc:sldMk cId="2935821646" sldId="1590"/>
        </pc:sldMkLst>
        <pc:spChg chg="mod">
          <ac:chgData name="Aneta Wolanska" userId="7bd08e79-952c-46ff-ab15-5f68659defd9" providerId="ADAL" clId="{D3F4E08A-8CC9-4C14-A6D2-CECA962D373C}" dt="2022-01-18T15:07:50.401" v="1294" actId="20577"/>
          <ac:spMkLst>
            <pc:docMk/>
            <pc:sldMk cId="2935821646" sldId="1590"/>
            <ac:spMk id="3" creationId="{0D3312D3-41B7-4EF1-87E1-A599619BE8DC}"/>
          </ac:spMkLst>
        </pc:spChg>
        <pc:spChg chg="mod">
          <ac:chgData name="Aneta Wolanska" userId="7bd08e79-952c-46ff-ab15-5f68659defd9" providerId="ADAL" clId="{D3F4E08A-8CC9-4C14-A6D2-CECA962D373C}" dt="2022-01-18T14:00:10.158" v="872" actId="14100"/>
          <ac:spMkLst>
            <pc:docMk/>
            <pc:sldMk cId="2935821646" sldId="1590"/>
            <ac:spMk id="7" creationId="{CECDEE5A-1391-48D6-8D89-EE942FD5605F}"/>
          </ac:spMkLst>
        </pc:spChg>
        <pc:spChg chg="mod">
          <ac:chgData name="Aneta Wolanska" userId="7bd08e79-952c-46ff-ab15-5f68659defd9" providerId="ADAL" clId="{D3F4E08A-8CC9-4C14-A6D2-CECA962D373C}" dt="2022-01-18T13:59:58.289" v="871" actId="207"/>
          <ac:spMkLst>
            <pc:docMk/>
            <pc:sldMk cId="2935821646" sldId="1590"/>
            <ac:spMk id="9" creationId="{323B31B7-C76F-4AE2-AB60-1EFE02C8238D}"/>
          </ac:spMkLst>
        </pc:spChg>
        <pc:graphicFrameChg chg="mod modGraphic">
          <ac:chgData name="Aneta Wolanska" userId="7bd08e79-952c-46ff-ab15-5f68659defd9" providerId="ADAL" clId="{D3F4E08A-8CC9-4C14-A6D2-CECA962D373C}" dt="2022-01-18T14:01:22.593" v="881" actId="113"/>
          <ac:graphicFrameMkLst>
            <pc:docMk/>
            <pc:sldMk cId="2935821646" sldId="1590"/>
            <ac:graphicFrameMk id="8" creationId="{FAEBB283-FFDE-4F30-ACB5-D794E69A085E}"/>
          </ac:graphicFrameMkLst>
        </pc:graphicFrameChg>
      </pc:sldChg>
      <pc:sldChg chg="modSp mod">
        <pc:chgData name="Aneta Wolanska" userId="7bd08e79-952c-46ff-ab15-5f68659defd9" providerId="ADAL" clId="{D3F4E08A-8CC9-4C14-A6D2-CECA962D373C}" dt="2022-01-18T14:00:36.565" v="875" actId="1076"/>
        <pc:sldMkLst>
          <pc:docMk/>
          <pc:sldMk cId="887296020" sldId="1591"/>
        </pc:sldMkLst>
        <pc:spChg chg="mod">
          <ac:chgData name="Aneta Wolanska" userId="7bd08e79-952c-46ff-ab15-5f68659defd9" providerId="ADAL" clId="{D3F4E08A-8CC9-4C14-A6D2-CECA962D373C}" dt="2022-01-18T14:00:27.741" v="874" actId="1076"/>
          <ac:spMkLst>
            <pc:docMk/>
            <pc:sldMk cId="887296020" sldId="1591"/>
            <ac:spMk id="3" creationId="{0D3312D3-41B7-4EF1-87E1-A599619BE8DC}"/>
          </ac:spMkLst>
        </pc:spChg>
        <pc:picChg chg="mod">
          <ac:chgData name="Aneta Wolanska" userId="7bd08e79-952c-46ff-ab15-5f68659defd9" providerId="ADAL" clId="{D3F4E08A-8CC9-4C14-A6D2-CECA962D373C}" dt="2022-01-18T14:00:36.565" v="875" actId="1076"/>
          <ac:picMkLst>
            <pc:docMk/>
            <pc:sldMk cId="887296020" sldId="1591"/>
            <ac:picMk id="8" creationId="{CBFE69C1-7E66-49B6-B78E-1E70DD2F6BAE}"/>
          </ac:picMkLst>
        </pc:picChg>
      </pc:sldChg>
      <pc:sldChg chg="modSp mod">
        <pc:chgData name="Aneta Wolanska" userId="7bd08e79-952c-46ff-ab15-5f68659defd9" providerId="ADAL" clId="{D3F4E08A-8CC9-4C14-A6D2-CECA962D373C}" dt="2022-01-18T15:08:02.519" v="1296" actId="20577"/>
        <pc:sldMkLst>
          <pc:docMk/>
          <pc:sldMk cId="2729635130" sldId="1592"/>
        </pc:sldMkLst>
        <pc:spChg chg="mod">
          <ac:chgData name="Aneta Wolanska" userId="7bd08e79-952c-46ff-ab15-5f68659defd9" providerId="ADAL" clId="{D3F4E08A-8CC9-4C14-A6D2-CECA962D373C}" dt="2022-01-18T15:08:02.519" v="1296" actId="20577"/>
          <ac:spMkLst>
            <pc:docMk/>
            <pc:sldMk cId="2729635130" sldId="1592"/>
            <ac:spMk id="3" creationId="{0D3312D3-41B7-4EF1-87E1-A599619BE8DC}"/>
          </ac:spMkLst>
        </pc:spChg>
        <pc:spChg chg="mod">
          <ac:chgData name="Aneta Wolanska" userId="7bd08e79-952c-46ff-ab15-5f68659defd9" providerId="ADAL" clId="{D3F4E08A-8CC9-4C14-A6D2-CECA962D373C}" dt="2022-01-18T14:01:37.788" v="883" actId="1582"/>
          <ac:spMkLst>
            <pc:docMk/>
            <pc:sldMk cId="2729635130" sldId="1592"/>
            <ac:spMk id="4" creationId="{F4AB36A1-E5FA-49B7-9B50-B00ECEE2C1CA}"/>
          </ac:spMkLst>
        </pc:spChg>
        <pc:graphicFrameChg chg="modGraphic">
          <ac:chgData name="Aneta Wolanska" userId="7bd08e79-952c-46ff-ab15-5f68659defd9" providerId="ADAL" clId="{D3F4E08A-8CC9-4C14-A6D2-CECA962D373C}" dt="2022-01-18T14:01:28.325" v="882" actId="207"/>
          <ac:graphicFrameMkLst>
            <pc:docMk/>
            <pc:sldMk cId="2729635130" sldId="1592"/>
            <ac:graphicFrameMk id="8" creationId="{4710CAF3-08F9-4137-9F96-49E392D120CC}"/>
          </ac:graphicFrameMkLst>
        </pc:graphicFrameChg>
      </pc:sldChg>
      <pc:sldChg chg="modSp mod">
        <pc:chgData name="Aneta Wolanska" userId="7bd08e79-952c-46ff-ab15-5f68659defd9" providerId="ADAL" clId="{D3F4E08A-8CC9-4C14-A6D2-CECA962D373C}" dt="2022-01-18T15:08:15.808" v="1300" actId="20577"/>
        <pc:sldMkLst>
          <pc:docMk/>
          <pc:sldMk cId="2526869312" sldId="1593"/>
        </pc:sldMkLst>
        <pc:spChg chg="mod">
          <ac:chgData name="Aneta Wolanska" userId="7bd08e79-952c-46ff-ab15-5f68659defd9" providerId="ADAL" clId="{D3F4E08A-8CC9-4C14-A6D2-CECA962D373C}" dt="2022-01-18T15:08:15.808" v="1300" actId="20577"/>
          <ac:spMkLst>
            <pc:docMk/>
            <pc:sldMk cId="2526869312" sldId="1593"/>
            <ac:spMk id="3" creationId="{0D3312D3-41B7-4EF1-87E1-A599619BE8DC}"/>
          </ac:spMkLst>
        </pc:spChg>
        <pc:spChg chg="mod">
          <ac:chgData name="Aneta Wolanska" userId="7bd08e79-952c-46ff-ab15-5f68659defd9" providerId="ADAL" clId="{D3F4E08A-8CC9-4C14-A6D2-CECA962D373C}" dt="2022-01-18T14:01:51.114" v="884" actId="1582"/>
          <ac:spMkLst>
            <pc:docMk/>
            <pc:sldMk cId="2526869312" sldId="1593"/>
            <ac:spMk id="4" creationId="{05E56D96-60F0-4490-BDBA-DC5EC7381A24}"/>
          </ac:spMkLst>
        </pc:spChg>
        <pc:graphicFrameChg chg="modGraphic">
          <ac:chgData name="Aneta Wolanska" userId="7bd08e79-952c-46ff-ab15-5f68659defd9" providerId="ADAL" clId="{D3F4E08A-8CC9-4C14-A6D2-CECA962D373C}" dt="2022-01-18T14:01:57.686" v="887" actId="207"/>
          <ac:graphicFrameMkLst>
            <pc:docMk/>
            <pc:sldMk cId="2526869312" sldId="1593"/>
            <ac:graphicFrameMk id="9" creationId="{AAF54F60-6E3A-4AF3-A0B8-A51067320FF2}"/>
          </ac:graphicFrameMkLst>
        </pc:graphicFrameChg>
      </pc:sldChg>
      <pc:sldChg chg="modAnim">
        <pc:chgData name="Aneta Wolanska" userId="7bd08e79-952c-46ff-ab15-5f68659defd9" providerId="ADAL" clId="{D3F4E08A-8CC9-4C14-A6D2-CECA962D373C}" dt="2022-01-18T14:02:20.641" v="891"/>
        <pc:sldMkLst>
          <pc:docMk/>
          <pc:sldMk cId="972166052" sldId="1595"/>
        </pc:sldMkLst>
      </pc:sldChg>
      <pc:sldChg chg="addSp modSp mod">
        <pc:chgData name="Aneta Wolanska" userId="7bd08e79-952c-46ff-ab15-5f68659defd9" providerId="ADAL" clId="{D3F4E08A-8CC9-4C14-A6D2-CECA962D373C}" dt="2022-01-18T14:03:02.144" v="897" actId="207"/>
        <pc:sldMkLst>
          <pc:docMk/>
          <pc:sldMk cId="2195938684" sldId="1596"/>
        </pc:sldMkLst>
        <pc:spChg chg="add mod ord">
          <ac:chgData name="Aneta Wolanska" userId="7bd08e79-952c-46ff-ab15-5f68659defd9" providerId="ADAL" clId="{D3F4E08A-8CC9-4C14-A6D2-CECA962D373C}" dt="2022-01-18T14:03:02.144" v="897" actId="207"/>
          <ac:spMkLst>
            <pc:docMk/>
            <pc:sldMk cId="2195938684" sldId="1596"/>
            <ac:spMk id="4" creationId="{AC885E20-6B10-432F-8EB4-E29E2CB88EA3}"/>
          </ac:spMkLst>
        </pc:spChg>
        <pc:picChg chg="mod">
          <ac:chgData name="Aneta Wolanska" userId="7bd08e79-952c-46ff-ab15-5f68659defd9" providerId="ADAL" clId="{D3F4E08A-8CC9-4C14-A6D2-CECA962D373C}" dt="2022-01-18T14:02:54.499" v="896" actId="1076"/>
          <ac:picMkLst>
            <pc:docMk/>
            <pc:sldMk cId="2195938684" sldId="1596"/>
            <ac:picMk id="6" creationId="{0B87F9AD-6483-4C40-8E1F-31A04660BCA8}"/>
          </ac:picMkLst>
        </pc:picChg>
      </pc:sldChg>
      <pc:sldChg chg="addSp modSp mod">
        <pc:chgData name="Aneta Wolanska" userId="7bd08e79-952c-46ff-ab15-5f68659defd9" providerId="ADAL" clId="{D3F4E08A-8CC9-4C14-A6D2-CECA962D373C}" dt="2022-01-18T14:03:39.269" v="904" actId="14100"/>
        <pc:sldMkLst>
          <pc:docMk/>
          <pc:sldMk cId="3862754150" sldId="1597"/>
        </pc:sldMkLst>
        <pc:spChg chg="add mod ord">
          <ac:chgData name="Aneta Wolanska" userId="7bd08e79-952c-46ff-ab15-5f68659defd9" providerId="ADAL" clId="{D3F4E08A-8CC9-4C14-A6D2-CECA962D373C}" dt="2022-01-18T14:03:39.269" v="904" actId="14100"/>
          <ac:spMkLst>
            <pc:docMk/>
            <pc:sldMk cId="3862754150" sldId="1597"/>
            <ac:spMk id="7" creationId="{434BC35D-4784-41EB-8D3E-A0193487F24F}"/>
          </ac:spMkLst>
        </pc:spChg>
        <pc:picChg chg="mod">
          <ac:chgData name="Aneta Wolanska" userId="7bd08e79-952c-46ff-ab15-5f68659defd9" providerId="ADAL" clId="{D3F4E08A-8CC9-4C14-A6D2-CECA962D373C}" dt="2022-01-18T14:03:34.354" v="902" actId="1076"/>
          <ac:picMkLst>
            <pc:docMk/>
            <pc:sldMk cId="3862754150" sldId="1597"/>
            <ac:picMk id="6" creationId="{CFF16646-1879-4764-B403-844E4FE92EF9}"/>
          </ac:picMkLst>
        </pc:picChg>
      </pc:sldChg>
      <pc:sldChg chg="addSp modSp mod">
        <pc:chgData name="Aneta Wolanska" userId="7bd08e79-952c-46ff-ab15-5f68659defd9" providerId="ADAL" clId="{D3F4E08A-8CC9-4C14-A6D2-CECA962D373C}" dt="2022-01-18T14:04:55.259" v="920" actId="20577"/>
        <pc:sldMkLst>
          <pc:docMk/>
          <pc:sldMk cId="1161344247" sldId="1598"/>
        </pc:sldMkLst>
        <pc:spChg chg="mod">
          <ac:chgData name="Aneta Wolanska" userId="7bd08e79-952c-46ff-ab15-5f68659defd9" providerId="ADAL" clId="{D3F4E08A-8CC9-4C14-A6D2-CECA962D373C}" dt="2022-01-18T14:04:55.259" v="920" actId="20577"/>
          <ac:spMkLst>
            <pc:docMk/>
            <pc:sldMk cId="1161344247" sldId="1598"/>
            <ac:spMk id="3" creationId="{0D3312D3-41B7-4EF1-87E1-A599619BE8DC}"/>
          </ac:spMkLst>
        </pc:spChg>
        <pc:spChg chg="add mod ord">
          <ac:chgData name="Aneta Wolanska" userId="7bd08e79-952c-46ff-ab15-5f68659defd9" providerId="ADAL" clId="{D3F4E08A-8CC9-4C14-A6D2-CECA962D373C}" dt="2022-01-18T14:04:43.139" v="918" actId="14100"/>
          <ac:spMkLst>
            <pc:docMk/>
            <pc:sldMk cId="1161344247" sldId="1598"/>
            <ac:spMk id="7" creationId="{670D7ABA-A00D-46BB-A9A5-F71917ACA519}"/>
          </ac:spMkLst>
        </pc:spChg>
      </pc:sldChg>
      <pc:sldChg chg="addSp modSp mod">
        <pc:chgData name="Aneta Wolanska" userId="7bd08e79-952c-46ff-ab15-5f68659defd9" providerId="ADAL" clId="{D3F4E08A-8CC9-4C14-A6D2-CECA962D373C}" dt="2022-01-18T14:05:21.350" v="929" actId="14100"/>
        <pc:sldMkLst>
          <pc:docMk/>
          <pc:sldMk cId="1225490274" sldId="1599"/>
        </pc:sldMkLst>
        <pc:spChg chg="mod">
          <ac:chgData name="Aneta Wolanska" userId="7bd08e79-952c-46ff-ab15-5f68659defd9" providerId="ADAL" clId="{D3F4E08A-8CC9-4C14-A6D2-CECA962D373C}" dt="2022-01-18T14:05:02.187" v="922" actId="20577"/>
          <ac:spMkLst>
            <pc:docMk/>
            <pc:sldMk cId="1225490274" sldId="1599"/>
            <ac:spMk id="3" creationId="{0D3312D3-41B7-4EF1-87E1-A599619BE8DC}"/>
          </ac:spMkLst>
        </pc:spChg>
        <pc:spChg chg="add mod ord">
          <ac:chgData name="Aneta Wolanska" userId="7bd08e79-952c-46ff-ab15-5f68659defd9" providerId="ADAL" clId="{D3F4E08A-8CC9-4C14-A6D2-CECA962D373C}" dt="2022-01-18T14:05:21.350" v="929" actId="14100"/>
          <ac:spMkLst>
            <pc:docMk/>
            <pc:sldMk cId="1225490274" sldId="1599"/>
            <ac:spMk id="7" creationId="{3A415BBA-FAEC-4EC5-8D29-2355FCBFB963}"/>
          </ac:spMkLst>
        </pc:spChg>
      </pc:sldChg>
      <pc:sldChg chg="addSp delSp modSp mod modAnim">
        <pc:chgData name="Aneta Wolanska" userId="7bd08e79-952c-46ff-ab15-5f68659defd9" providerId="ADAL" clId="{D3F4E08A-8CC9-4C14-A6D2-CECA962D373C}" dt="2022-01-18T15:11:08.965" v="1321" actId="14100"/>
        <pc:sldMkLst>
          <pc:docMk/>
          <pc:sldMk cId="3606391472" sldId="1601"/>
        </pc:sldMkLst>
        <pc:spChg chg="mod">
          <ac:chgData name="Aneta Wolanska" userId="7bd08e79-952c-46ff-ab15-5f68659defd9" providerId="ADAL" clId="{D3F4E08A-8CC9-4C14-A6D2-CECA962D373C}" dt="2022-01-18T14:06:21.447" v="944" actId="1076"/>
          <ac:spMkLst>
            <pc:docMk/>
            <pc:sldMk cId="3606391472" sldId="1601"/>
            <ac:spMk id="3" creationId="{0D3312D3-41B7-4EF1-87E1-A599619BE8DC}"/>
          </ac:spMkLst>
        </pc:spChg>
        <pc:spChg chg="add mod ord">
          <ac:chgData name="Aneta Wolanska" userId="7bd08e79-952c-46ff-ab15-5f68659defd9" providerId="ADAL" clId="{D3F4E08A-8CC9-4C14-A6D2-CECA962D373C}" dt="2022-01-18T15:11:08.965" v="1321" actId="14100"/>
          <ac:spMkLst>
            <pc:docMk/>
            <pc:sldMk cId="3606391472" sldId="1601"/>
            <ac:spMk id="5" creationId="{2782DF1C-8E5D-49A2-AD70-F810EDB7DB5E}"/>
          </ac:spMkLst>
        </pc:spChg>
        <pc:spChg chg="mod">
          <ac:chgData name="Aneta Wolanska" userId="7bd08e79-952c-46ff-ab15-5f68659defd9" providerId="ADAL" clId="{D3F4E08A-8CC9-4C14-A6D2-CECA962D373C}" dt="2022-01-18T14:06:21.447" v="944" actId="1076"/>
          <ac:spMkLst>
            <pc:docMk/>
            <pc:sldMk cId="3606391472" sldId="1601"/>
            <ac:spMk id="7" creationId="{AA3BAA7F-C30D-420B-A651-525D60678D7B}"/>
          </ac:spMkLst>
        </pc:spChg>
        <pc:spChg chg="mod">
          <ac:chgData name="Aneta Wolanska" userId="7bd08e79-952c-46ff-ab15-5f68659defd9" providerId="ADAL" clId="{D3F4E08A-8CC9-4C14-A6D2-CECA962D373C}" dt="2022-01-18T14:06:21.447" v="944" actId="1076"/>
          <ac:spMkLst>
            <pc:docMk/>
            <pc:sldMk cId="3606391472" sldId="1601"/>
            <ac:spMk id="8" creationId="{36BA23CA-5B94-4D95-9433-41D6C6C45ABB}"/>
          </ac:spMkLst>
        </pc:spChg>
        <pc:spChg chg="add mod">
          <ac:chgData name="Aneta Wolanska" userId="7bd08e79-952c-46ff-ab15-5f68659defd9" providerId="ADAL" clId="{D3F4E08A-8CC9-4C14-A6D2-CECA962D373C}" dt="2022-01-18T14:06:21.447" v="944" actId="1076"/>
          <ac:spMkLst>
            <pc:docMk/>
            <pc:sldMk cId="3606391472" sldId="1601"/>
            <ac:spMk id="15" creationId="{CD37DE19-3A8D-4544-9C11-9F2D058F524A}"/>
          </ac:spMkLst>
        </pc:spChg>
        <pc:picChg chg="mod">
          <ac:chgData name="Aneta Wolanska" userId="7bd08e79-952c-46ff-ab15-5f68659defd9" providerId="ADAL" clId="{D3F4E08A-8CC9-4C14-A6D2-CECA962D373C}" dt="2022-01-18T14:06:13.170" v="943" actId="1076"/>
          <ac:picMkLst>
            <pc:docMk/>
            <pc:sldMk cId="3606391472" sldId="1601"/>
            <ac:picMk id="12" creationId="{AD5E0640-BEFA-4DD6-B618-6291B9E1BFCE}"/>
          </ac:picMkLst>
        </pc:picChg>
        <pc:picChg chg="mod">
          <ac:chgData name="Aneta Wolanska" userId="7bd08e79-952c-46ff-ab15-5f68659defd9" providerId="ADAL" clId="{D3F4E08A-8CC9-4C14-A6D2-CECA962D373C}" dt="2022-01-18T14:06:24.655" v="945" actId="1076"/>
          <ac:picMkLst>
            <pc:docMk/>
            <pc:sldMk cId="3606391472" sldId="1601"/>
            <ac:picMk id="13" creationId="{2E8FBC65-1156-4442-BFC5-BCEACDCB3506}"/>
          </ac:picMkLst>
        </pc:picChg>
        <pc:picChg chg="mod">
          <ac:chgData name="Aneta Wolanska" userId="7bd08e79-952c-46ff-ab15-5f68659defd9" providerId="ADAL" clId="{D3F4E08A-8CC9-4C14-A6D2-CECA962D373C}" dt="2022-01-18T14:06:37.989" v="949" actId="1076"/>
          <ac:picMkLst>
            <pc:docMk/>
            <pc:sldMk cId="3606391472" sldId="1601"/>
            <ac:picMk id="14" creationId="{6B824E8E-E01D-41FB-B8AA-86B2CFD64708}"/>
          </ac:picMkLst>
        </pc:picChg>
        <pc:picChg chg="add mod">
          <ac:chgData name="Aneta Wolanska" userId="7bd08e79-952c-46ff-ab15-5f68659defd9" providerId="ADAL" clId="{D3F4E08A-8CC9-4C14-A6D2-CECA962D373C}" dt="2022-01-18T14:06:31.808" v="948" actId="1076"/>
          <ac:picMkLst>
            <pc:docMk/>
            <pc:sldMk cId="3606391472" sldId="1601"/>
            <ac:picMk id="16" creationId="{91D36DB7-FA09-4155-922B-4894C0DAD2BB}"/>
          </ac:picMkLst>
        </pc:picChg>
        <pc:picChg chg="add del mod">
          <ac:chgData name="Aneta Wolanska" userId="7bd08e79-952c-46ff-ab15-5f68659defd9" providerId="ADAL" clId="{D3F4E08A-8CC9-4C14-A6D2-CECA962D373C}" dt="2022-01-18T15:10:13.076" v="1304" actId="478"/>
          <ac:picMkLst>
            <pc:docMk/>
            <pc:sldMk cId="3606391472" sldId="1601"/>
            <ac:picMk id="17" creationId="{B142DDCE-0FB0-458C-B347-93DE90FA36FA}"/>
          </ac:picMkLst>
        </pc:picChg>
        <pc:picChg chg="add mod">
          <ac:chgData name="Aneta Wolanska" userId="7bd08e79-952c-46ff-ab15-5f68659defd9" providerId="ADAL" clId="{D3F4E08A-8CC9-4C14-A6D2-CECA962D373C}" dt="2022-01-18T15:10:24.036" v="1310" actId="1076"/>
          <ac:picMkLst>
            <pc:docMk/>
            <pc:sldMk cId="3606391472" sldId="1601"/>
            <ac:picMk id="18" creationId="{32337EE7-5DE2-40DB-856B-572CF751B853}"/>
          </ac:picMkLst>
        </pc:picChg>
      </pc:sldChg>
      <pc:sldChg chg="addSp delSp modSp mod modAnim modNotesTx">
        <pc:chgData name="Aneta Wolanska" userId="7bd08e79-952c-46ff-ab15-5f68659defd9" providerId="ADAL" clId="{D3F4E08A-8CC9-4C14-A6D2-CECA962D373C}" dt="2022-01-18T15:11:48.573" v="1324" actId="478"/>
        <pc:sldMkLst>
          <pc:docMk/>
          <pc:sldMk cId="143673525" sldId="1603"/>
        </pc:sldMkLst>
        <pc:spChg chg="mod">
          <ac:chgData name="Aneta Wolanska" userId="7bd08e79-952c-46ff-ab15-5f68659defd9" providerId="ADAL" clId="{D3F4E08A-8CC9-4C14-A6D2-CECA962D373C}" dt="2022-01-18T14:07:07.550" v="955" actId="255"/>
          <ac:spMkLst>
            <pc:docMk/>
            <pc:sldMk cId="143673525" sldId="1603"/>
            <ac:spMk id="3" creationId="{0D3312D3-41B7-4EF1-87E1-A599619BE8DC}"/>
          </ac:spMkLst>
        </pc:spChg>
        <pc:spChg chg="add del mod ord">
          <ac:chgData name="Aneta Wolanska" userId="7bd08e79-952c-46ff-ab15-5f68659defd9" providerId="ADAL" clId="{D3F4E08A-8CC9-4C14-A6D2-CECA962D373C}" dt="2022-01-18T14:48:53.409" v="1142" actId="478"/>
          <ac:spMkLst>
            <pc:docMk/>
            <pc:sldMk cId="143673525" sldId="1603"/>
            <ac:spMk id="4" creationId="{475B2745-ED23-419C-A012-89D803C769D9}"/>
          </ac:spMkLst>
        </pc:spChg>
        <pc:spChg chg="add mod ord">
          <ac:chgData name="Aneta Wolanska" userId="7bd08e79-952c-46ff-ab15-5f68659defd9" providerId="ADAL" clId="{D3F4E08A-8CC9-4C14-A6D2-CECA962D373C}" dt="2022-01-18T14:49:46.133" v="1151" actId="14100"/>
          <ac:spMkLst>
            <pc:docMk/>
            <pc:sldMk cId="143673525" sldId="1603"/>
            <ac:spMk id="5" creationId="{52403E44-84AF-46C9-AABB-E236DDF847A0}"/>
          </ac:spMkLst>
        </pc:spChg>
        <pc:spChg chg="mod">
          <ac:chgData name="Aneta Wolanska" userId="7bd08e79-952c-46ff-ab15-5f68659defd9" providerId="ADAL" clId="{D3F4E08A-8CC9-4C14-A6D2-CECA962D373C}" dt="2022-01-18T14:07:13.318" v="956" actId="1076"/>
          <ac:spMkLst>
            <pc:docMk/>
            <pc:sldMk cId="143673525" sldId="1603"/>
            <ac:spMk id="7" creationId="{F87E44EB-92C4-4765-9A9A-927653C86DA4}"/>
          </ac:spMkLst>
        </pc:spChg>
        <pc:spChg chg="mod">
          <ac:chgData name="Aneta Wolanska" userId="7bd08e79-952c-46ff-ab15-5f68659defd9" providerId="ADAL" clId="{D3F4E08A-8CC9-4C14-A6D2-CECA962D373C}" dt="2022-01-18T14:49:38.881" v="1149" actId="1076"/>
          <ac:spMkLst>
            <pc:docMk/>
            <pc:sldMk cId="143673525" sldId="1603"/>
            <ac:spMk id="8" creationId="{9F1E2A35-EDE3-4F12-AEF3-A22058A08BCF}"/>
          </ac:spMkLst>
        </pc:spChg>
        <pc:spChg chg="mod">
          <ac:chgData name="Aneta Wolanska" userId="7bd08e79-952c-46ff-ab15-5f68659defd9" providerId="ADAL" clId="{D3F4E08A-8CC9-4C14-A6D2-CECA962D373C}" dt="2022-01-18T14:52:12.371" v="1179" actId="1076"/>
          <ac:spMkLst>
            <pc:docMk/>
            <pc:sldMk cId="143673525" sldId="1603"/>
            <ac:spMk id="9" creationId="{2FDD3B16-9598-498C-B602-74B130CD404E}"/>
          </ac:spMkLst>
        </pc:spChg>
        <pc:spChg chg="mod">
          <ac:chgData name="Aneta Wolanska" userId="7bd08e79-952c-46ff-ab15-5f68659defd9" providerId="ADAL" clId="{D3F4E08A-8CC9-4C14-A6D2-CECA962D373C}" dt="2022-01-18T14:52:41.508" v="1182" actId="1076"/>
          <ac:spMkLst>
            <pc:docMk/>
            <pc:sldMk cId="143673525" sldId="1603"/>
            <ac:spMk id="10" creationId="{02EFC24C-6B0A-46AD-BD53-0FB9473D5ADB}"/>
          </ac:spMkLst>
        </pc:spChg>
        <pc:spChg chg="mod">
          <ac:chgData name="Aneta Wolanska" userId="7bd08e79-952c-46ff-ab15-5f68659defd9" providerId="ADAL" clId="{D3F4E08A-8CC9-4C14-A6D2-CECA962D373C}" dt="2022-01-18T14:52:18.485" v="1180" actId="1076"/>
          <ac:spMkLst>
            <pc:docMk/>
            <pc:sldMk cId="143673525" sldId="1603"/>
            <ac:spMk id="11" creationId="{E4CB94EA-EADA-4368-BA74-7DDB8F6C65EC}"/>
          </ac:spMkLst>
        </pc:spChg>
        <pc:spChg chg="mod">
          <ac:chgData name="Aneta Wolanska" userId="7bd08e79-952c-46ff-ab15-5f68659defd9" providerId="ADAL" clId="{D3F4E08A-8CC9-4C14-A6D2-CECA962D373C}" dt="2022-01-18T14:52:53.570" v="1185" actId="1076"/>
          <ac:spMkLst>
            <pc:docMk/>
            <pc:sldMk cId="143673525" sldId="1603"/>
            <ac:spMk id="13" creationId="{E59083DA-F64D-419C-A830-93A17A7B4B6C}"/>
          </ac:spMkLst>
        </pc:spChg>
        <pc:spChg chg="mod">
          <ac:chgData name="Aneta Wolanska" userId="7bd08e79-952c-46ff-ab15-5f68659defd9" providerId="ADAL" clId="{D3F4E08A-8CC9-4C14-A6D2-CECA962D373C}" dt="2022-01-18T14:52:50.394" v="1184" actId="1076"/>
          <ac:spMkLst>
            <pc:docMk/>
            <pc:sldMk cId="143673525" sldId="1603"/>
            <ac:spMk id="15" creationId="{991D0446-9003-42D5-9F60-714FB81D7701}"/>
          </ac:spMkLst>
        </pc:spChg>
        <pc:spChg chg="mod">
          <ac:chgData name="Aneta Wolanska" userId="7bd08e79-952c-46ff-ab15-5f68659defd9" providerId="ADAL" clId="{D3F4E08A-8CC9-4C14-A6D2-CECA962D373C}" dt="2022-01-18T14:53:19.318" v="1192" actId="1076"/>
          <ac:spMkLst>
            <pc:docMk/>
            <pc:sldMk cId="143673525" sldId="1603"/>
            <ac:spMk id="17" creationId="{1A959287-001A-4AC6-AE7D-9037EF13A710}"/>
          </ac:spMkLst>
        </pc:spChg>
        <pc:spChg chg="mod">
          <ac:chgData name="Aneta Wolanska" userId="7bd08e79-952c-46ff-ab15-5f68659defd9" providerId="ADAL" clId="{D3F4E08A-8CC9-4C14-A6D2-CECA962D373C}" dt="2022-01-18T14:53:44.862" v="1198" actId="1076"/>
          <ac:spMkLst>
            <pc:docMk/>
            <pc:sldMk cId="143673525" sldId="1603"/>
            <ac:spMk id="19" creationId="{70865357-4901-46F1-9542-C679E76BFF9C}"/>
          </ac:spMkLst>
        </pc:spChg>
        <pc:spChg chg="mod">
          <ac:chgData name="Aneta Wolanska" userId="7bd08e79-952c-46ff-ab15-5f68659defd9" providerId="ADAL" clId="{D3F4E08A-8CC9-4C14-A6D2-CECA962D373C}" dt="2022-01-18T14:54:16.893" v="1204" actId="207"/>
          <ac:spMkLst>
            <pc:docMk/>
            <pc:sldMk cId="143673525" sldId="1603"/>
            <ac:spMk id="21" creationId="{DBFE1BCC-5796-4E61-8E7C-364A058B8F76}"/>
          </ac:spMkLst>
        </pc:spChg>
        <pc:spChg chg="add mod ord">
          <ac:chgData name="Aneta Wolanska" userId="7bd08e79-952c-46ff-ab15-5f68659defd9" providerId="ADAL" clId="{D3F4E08A-8CC9-4C14-A6D2-CECA962D373C}" dt="2022-01-18T14:51:58.069" v="1177" actId="1076"/>
          <ac:spMkLst>
            <pc:docMk/>
            <pc:sldMk cId="143673525" sldId="1603"/>
            <ac:spMk id="22" creationId="{2AE9248A-0A57-409B-BB9C-8AD87B96320D}"/>
          </ac:spMkLst>
        </pc:spChg>
        <pc:spChg chg="mod">
          <ac:chgData name="Aneta Wolanska" userId="7bd08e79-952c-46ff-ab15-5f68659defd9" providerId="ADAL" clId="{D3F4E08A-8CC9-4C14-A6D2-CECA962D373C}" dt="2022-01-18T14:55:21.120" v="1217" actId="1076"/>
          <ac:spMkLst>
            <pc:docMk/>
            <pc:sldMk cId="143673525" sldId="1603"/>
            <ac:spMk id="23" creationId="{013CC3E3-9311-4A9A-BA28-8776D7FC15D5}"/>
          </ac:spMkLst>
        </pc:spChg>
        <pc:spChg chg="add mod ord">
          <ac:chgData name="Aneta Wolanska" userId="7bd08e79-952c-46ff-ab15-5f68659defd9" providerId="ADAL" clId="{D3F4E08A-8CC9-4C14-A6D2-CECA962D373C}" dt="2022-01-18T14:52:45.411" v="1183" actId="1076"/>
          <ac:spMkLst>
            <pc:docMk/>
            <pc:sldMk cId="143673525" sldId="1603"/>
            <ac:spMk id="24" creationId="{8200042F-DC60-4BAC-8EF2-C3A18D819F1D}"/>
          </ac:spMkLst>
        </pc:spChg>
        <pc:spChg chg="add mod ord">
          <ac:chgData name="Aneta Wolanska" userId="7bd08e79-952c-46ff-ab15-5f68659defd9" providerId="ADAL" clId="{D3F4E08A-8CC9-4C14-A6D2-CECA962D373C}" dt="2022-01-18T14:53:12.616" v="1191" actId="1076"/>
          <ac:spMkLst>
            <pc:docMk/>
            <pc:sldMk cId="143673525" sldId="1603"/>
            <ac:spMk id="25" creationId="{5A19A508-E085-44BB-A299-1D08E648CADE}"/>
          </ac:spMkLst>
        </pc:spChg>
        <pc:spChg chg="add mod ord">
          <ac:chgData name="Aneta Wolanska" userId="7bd08e79-952c-46ff-ab15-5f68659defd9" providerId="ADAL" clId="{D3F4E08A-8CC9-4C14-A6D2-CECA962D373C}" dt="2022-01-18T14:53:36.181" v="1195" actId="167"/>
          <ac:spMkLst>
            <pc:docMk/>
            <pc:sldMk cId="143673525" sldId="1603"/>
            <ac:spMk id="26" creationId="{749DF728-4B5E-4F21-80D9-46B22AAADC2F}"/>
          </ac:spMkLst>
        </pc:spChg>
        <pc:spChg chg="mod">
          <ac:chgData name="Aneta Wolanska" userId="7bd08e79-952c-46ff-ab15-5f68659defd9" providerId="ADAL" clId="{D3F4E08A-8CC9-4C14-A6D2-CECA962D373C}" dt="2022-01-18T14:53:06.946" v="1187" actId="1076"/>
          <ac:spMkLst>
            <pc:docMk/>
            <pc:sldMk cId="143673525" sldId="1603"/>
            <ac:spMk id="27" creationId="{2E0E0A10-66F4-4735-8263-57192CFD1662}"/>
          </ac:spMkLst>
        </pc:spChg>
        <pc:spChg chg="mod">
          <ac:chgData name="Aneta Wolanska" userId="7bd08e79-952c-46ff-ab15-5f68659defd9" providerId="ADAL" clId="{D3F4E08A-8CC9-4C14-A6D2-CECA962D373C}" dt="2022-01-18T14:46:55.299" v="1124" actId="1076"/>
          <ac:spMkLst>
            <pc:docMk/>
            <pc:sldMk cId="143673525" sldId="1603"/>
            <ac:spMk id="28" creationId="{C5BC958B-B075-4692-97A1-CBC3193AA429}"/>
          </ac:spMkLst>
        </pc:spChg>
        <pc:spChg chg="mod">
          <ac:chgData name="Aneta Wolanska" userId="7bd08e79-952c-46ff-ab15-5f68659defd9" providerId="ADAL" clId="{D3F4E08A-8CC9-4C14-A6D2-CECA962D373C}" dt="2022-01-18T14:54:06.499" v="1201" actId="1076"/>
          <ac:spMkLst>
            <pc:docMk/>
            <pc:sldMk cId="143673525" sldId="1603"/>
            <ac:spMk id="29" creationId="{E0004BF3-EA53-4E51-AEBB-EB9DF9286E25}"/>
          </ac:spMkLst>
        </pc:spChg>
        <pc:spChg chg="mod">
          <ac:chgData name="Aneta Wolanska" userId="7bd08e79-952c-46ff-ab15-5f68659defd9" providerId="ADAL" clId="{D3F4E08A-8CC9-4C14-A6D2-CECA962D373C}" dt="2022-01-18T14:54:40.853" v="1208" actId="1076"/>
          <ac:spMkLst>
            <pc:docMk/>
            <pc:sldMk cId="143673525" sldId="1603"/>
            <ac:spMk id="30" creationId="{10F62543-0076-4F50-B21A-4BC5E7E1C96F}"/>
          </ac:spMkLst>
        </pc:spChg>
        <pc:spChg chg="add mod ord">
          <ac:chgData name="Aneta Wolanska" userId="7bd08e79-952c-46ff-ab15-5f68659defd9" providerId="ADAL" clId="{D3F4E08A-8CC9-4C14-A6D2-CECA962D373C}" dt="2022-01-18T14:54:09.811" v="1202" actId="167"/>
          <ac:spMkLst>
            <pc:docMk/>
            <pc:sldMk cId="143673525" sldId="1603"/>
            <ac:spMk id="31" creationId="{A16F025A-0F20-4CB1-A123-46C27D8033E3}"/>
          </ac:spMkLst>
        </pc:spChg>
        <pc:spChg chg="add mod ord">
          <ac:chgData name="Aneta Wolanska" userId="7bd08e79-952c-46ff-ab15-5f68659defd9" providerId="ADAL" clId="{D3F4E08A-8CC9-4C14-A6D2-CECA962D373C}" dt="2022-01-18T14:54:59.733" v="1211" actId="1076"/>
          <ac:spMkLst>
            <pc:docMk/>
            <pc:sldMk cId="143673525" sldId="1603"/>
            <ac:spMk id="32" creationId="{8FC3AD91-E683-4F74-A389-F5A14FC9AEAB}"/>
          </ac:spMkLst>
        </pc:spChg>
        <pc:picChg chg="add del mod">
          <ac:chgData name="Aneta Wolanska" userId="7bd08e79-952c-46ff-ab15-5f68659defd9" providerId="ADAL" clId="{D3F4E08A-8CC9-4C14-A6D2-CECA962D373C}" dt="2022-01-18T15:11:48.573" v="1324" actId="478"/>
          <ac:picMkLst>
            <pc:docMk/>
            <pc:sldMk cId="143673525" sldId="1603"/>
            <ac:picMk id="33" creationId="{70CD6694-E093-4ACE-BE04-36A0886C07B7}"/>
          </ac:picMkLst>
        </pc:picChg>
      </pc:sldChg>
      <pc:sldChg chg="addSp modSp mod">
        <pc:chgData name="Aneta Wolanska" userId="7bd08e79-952c-46ff-ab15-5f68659defd9" providerId="ADAL" clId="{D3F4E08A-8CC9-4C14-A6D2-CECA962D373C}" dt="2022-01-18T14:13:54.851" v="1110" actId="14100"/>
        <pc:sldMkLst>
          <pc:docMk/>
          <pc:sldMk cId="2301726334" sldId="1604"/>
        </pc:sldMkLst>
        <pc:spChg chg="add mod ord">
          <ac:chgData name="Aneta Wolanska" userId="7bd08e79-952c-46ff-ab15-5f68659defd9" providerId="ADAL" clId="{D3F4E08A-8CC9-4C14-A6D2-CECA962D373C}" dt="2022-01-18T14:13:54.851" v="1110" actId="14100"/>
          <ac:spMkLst>
            <pc:docMk/>
            <pc:sldMk cId="2301726334" sldId="1604"/>
            <ac:spMk id="7" creationId="{9317BE67-8466-41A6-A166-E4A63FCE8689}"/>
          </ac:spMkLst>
        </pc:spChg>
        <pc:picChg chg="mod">
          <ac:chgData name="Aneta Wolanska" userId="7bd08e79-952c-46ff-ab15-5f68659defd9" providerId="ADAL" clId="{D3F4E08A-8CC9-4C14-A6D2-CECA962D373C}" dt="2022-01-18T14:13:17.085" v="1101" actId="1076"/>
          <ac:picMkLst>
            <pc:docMk/>
            <pc:sldMk cId="2301726334" sldId="1604"/>
            <ac:picMk id="6" creationId="{8E5D6D35-C375-463F-9957-26C03F64FC05}"/>
          </ac:picMkLst>
        </pc:picChg>
      </pc:sldChg>
      <pc:sldChg chg="addSp delSp modSp mod addAnim delAnim modAnim">
        <pc:chgData name="Aneta Wolanska" userId="7bd08e79-952c-46ff-ab15-5f68659defd9" providerId="ADAL" clId="{D3F4E08A-8CC9-4C14-A6D2-CECA962D373C}" dt="2022-01-18T15:28:48.894" v="1544" actId="1076"/>
        <pc:sldMkLst>
          <pc:docMk/>
          <pc:sldMk cId="930351462" sldId="1608"/>
        </pc:sldMkLst>
        <pc:spChg chg="mod">
          <ac:chgData name="Aneta Wolanska" userId="7bd08e79-952c-46ff-ab15-5f68659defd9" providerId="ADAL" clId="{D3F4E08A-8CC9-4C14-A6D2-CECA962D373C}" dt="2022-01-18T15:28:06.037" v="1537" actId="1076"/>
          <ac:spMkLst>
            <pc:docMk/>
            <pc:sldMk cId="930351462" sldId="1608"/>
            <ac:spMk id="3" creationId="{1045D6D7-0C9C-421C-BAA9-EB7BDE42A995}"/>
          </ac:spMkLst>
        </pc:spChg>
        <pc:spChg chg="add del mod">
          <ac:chgData name="Aneta Wolanska" userId="7bd08e79-952c-46ff-ab15-5f68659defd9" providerId="ADAL" clId="{D3F4E08A-8CC9-4C14-A6D2-CECA962D373C}" dt="2022-01-18T15:16:05.791" v="1354" actId="478"/>
          <ac:spMkLst>
            <pc:docMk/>
            <pc:sldMk cId="930351462" sldId="1608"/>
            <ac:spMk id="4" creationId="{DB34CBF0-D0B3-461C-A20B-2064B87174C7}"/>
          </ac:spMkLst>
        </pc:spChg>
        <pc:spChg chg="add mod ord">
          <ac:chgData name="Aneta Wolanska" userId="7bd08e79-952c-46ff-ab15-5f68659defd9" providerId="ADAL" clId="{D3F4E08A-8CC9-4C14-A6D2-CECA962D373C}" dt="2022-01-18T15:28:40.450" v="1542" actId="1076"/>
          <ac:spMkLst>
            <pc:docMk/>
            <pc:sldMk cId="930351462" sldId="1608"/>
            <ac:spMk id="5" creationId="{D22F3529-A4E9-4634-AFEF-D79B687D6EE0}"/>
          </ac:spMkLst>
        </pc:spChg>
        <pc:spChg chg="mod">
          <ac:chgData name="Aneta Wolanska" userId="7bd08e79-952c-46ff-ab15-5f68659defd9" providerId="ADAL" clId="{D3F4E08A-8CC9-4C14-A6D2-CECA962D373C}" dt="2022-01-18T15:26:32.994" v="1512" actId="14100"/>
          <ac:spMkLst>
            <pc:docMk/>
            <pc:sldMk cId="930351462" sldId="1608"/>
            <ac:spMk id="6" creationId="{EE59344D-46F2-4CD0-8F0B-CABC7B8139A6}"/>
          </ac:spMkLst>
        </pc:spChg>
        <pc:spChg chg="mod">
          <ac:chgData name="Aneta Wolanska" userId="7bd08e79-952c-46ff-ab15-5f68659defd9" providerId="ADAL" clId="{D3F4E08A-8CC9-4C14-A6D2-CECA962D373C}" dt="2022-01-18T15:28:14.720" v="1539" actId="1076"/>
          <ac:spMkLst>
            <pc:docMk/>
            <pc:sldMk cId="930351462" sldId="1608"/>
            <ac:spMk id="7" creationId="{F2D6F4B8-CBA3-49BE-8A6D-9556959C75B8}"/>
          </ac:spMkLst>
        </pc:spChg>
        <pc:spChg chg="mod">
          <ac:chgData name="Aneta Wolanska" userId="7bd08e79-952c-46ff-ab15-5f68659defd9" providerId="ADAL" clId="{D3F4E08A-8CC9-4C14-A6D2-CECA962D373C}" dt="2022-01-18T15:25:22.707" v="1492" actId="1076"/>
          <ac:spMkLst>
            <pc:docMk/>
            <pc:sldMk cId="930351462" sldId="1608"/>
            <ac:spMk id="8" creationId="{46BE21CC-0B6A-4CC6-A19A-5A6B0B60E395}"/>
          </ac:spMkLst>
        </pc:spChg>
        <pc:spChg chg="add mod ord">
          <ac:chgData name="Aneta Wolanska" userId="7bd08e79-952c-46ff-ab15-5f68659defd9" providerId="ADAL" clId="{D3F4E08A-8CC9-4C14-A6D2-CECA962D373C}" dt="2022-01-18T15:23:51.383" v="1466" actId="255"/>
          <ac:spMkLst>
            <pc:docMk/>
            <pc:sldMk cId="930351462" sldId="1608"/>
            <ac:spMk id="9" creationId="{17436ACF-41D7-414E-AF45-E35157779985}"/>
          </ac:spMkLst>
        </pc:spChg>
        <pc:spChg chg="del mod">
          <ac:chgData name="Aneta Wolanska" userId="7bd08e79-952c-46ff-ab15-5f68659defd9" providerId="ADAL" clId="{D3F4E08A-8CC9-4C14-A6D2-CECA962D373C}" dt="2022-01-18T15:22:30.808" v="1446" actId="478"/>
          <ac:spMkLst>
            <pc:docMk/>
            <pc:sldMk cId="930351462" sldId="1608"/>
            <ac:spMk id="10" creationId="{126A7D29-3218-4E85-B3A3-1C19FA4EC794}"/>
          </ac:spMkLst>
        </pc:spChg>
        <pc:spChg chg="mod">
          <ac:chgData name="Aneta Wolanska" userId="7bd08e79-952c-46ff-ab15-5f68659defd9" providerId="ADAL" clId="{D3F4E08A-8CC9-4C14-A6D2-CECA962D373C}" dt="2022-01-18T15:25:17.284" v="1490" actId="1076"/>
          <ac:spMkLst>
            <pc:docMk/>
            <pc:sldMk cId="930351462" sldId="1608"/>
            <ac:spMk id="11" creationId="{C07F8DC6-5F1D-4A9C-A89C-1C5A5EA8B8AD}"/>
          </ac:spMkLst>
        </pc:spChg>
        <pc:spChg chg="mod">
          <ac:chgData name="Aneta Wolanska" userId="7bd08e79-952c-46ff-ab15-5f68659defd9" providerId="ADAL" clId="{D3F4E08A-8CC9-4C14-A6D2-CECA962D373C}" dt="2022-01-18T15:25:17.284" v="1490" actId="1076"/>
          <ac:spMkLst>
            <pc:docMk/>
            <pc:sldMk cId="930351462" sldId="1608"/>
            <ac:spMk id="12" creationId="{81A844A9-2E94-4E24-BD01-A7E72036C658}"/>
          </ac:spMkLst>
        </pc:spChg>
        <pc:spChg chg="mod">
          <ac:chgData name="Aneta Wolanska" userId="7bd08e79-952c-46ff-ab15-5f68659defd9" providerId="ADAL" clId="{D3F4E08A-8CC9-4C14-A6D2-CECA962D373C}" dt="2022-01-18T15:25:17.284" v="1490" actId="1076"/>
          <ac:spMkLst>
            <pc:docMk/>
            <pc:sldMk cId="930351462" sldId="1608"/>
            <ac:spMk id="14" creationId="{3B098EDA-2703-4A1B-AA85-F929DA4F51C5}"/>
          </ac:spMkLst>
        </pc:spChg>
        <pc:spChg chg="mod">
          <ac:chgData name="Aneta Wolanska" userId="7bd08e79-952c-46ff-ab15-5f68659defd9" providerId="ADAL" clId="{D3F4E08A-8CC9-4C14-A6D2-CECA962D373C}" dt="2022-01-18T15:23:56.334" v="1467" actId="21"/>
          <ac:spMkLst>
            <pc:docMk/>
            <pc:sldMk cId="930351462" sldId="1608"/>
            <ac:spMk id="18" creationId="{630F1488-ADC8-465E-A032-5326AA7F1949}"/>
          </ac:spMkLst>
        </pc:spChg>
        <pc:spChg chg="del mod ord">
          <ac:chgData name="Aneta Wolanska" userId="7bd08e79-952c-46ff-ab15-5f68659defd9" providerId="ADAL" clId="{D3F4E08A-8CC9-4C14-A6D2-CECA962D373C}" dt="2022-01-18T15:18:17.385" v="1382" actId="478"/>
          <ac:spMkLst>
            <pc:docMk/>
            <pc:sldMk cId="930351462" sldId="1608"/>
            <ac:spMk id="19" creationId="{FE6D8FE7-3903-47EC-8435-54C6CB457718}"/>
          </ac:spMkLst>
        </pc:spChg>
        <pc:spChg chg="del mod">
          <ac:chgData name="Aneta Wolanska" userId="7bd08e79-952c-46ff-ab15-5f68659defd9" providerId="ADAL" clId="{D3F4E08A-8CC9-4C14-A6D2-CECA962D373C}" dt="2022-01-18T15:18:43.130" v="1390" actId="478"/>
          <ac:spMkLst>
            <pc:docMk/>
            <pc:sldMk cId="930351462" sldId="1608"/>
            <ac:spMk id="20" creationId="{2ADE6EFE-DAB4-45B6-A15A-278ABFE51D63}"/>
          </ac:spMkLst>
        </pc:spChg>
        <pc:spChg chg="del mod">
          <ac:chgData name="Aneta Wolanska" userId="7bd08e79-952c-46ff-ab15-5f68659defd9" providerId="ADAL" clId="{D3F4E08A-8CC9-4C14-A6D2-CECA962D373C}" dt="2022-01-18T15:18:43.130" v="1390" actId="478"/>
          <ac:spMkLst>
            <pc:docMk/>
            <pc:sldMk cId="930351462" sldId="1608"/>
            <ac:spMk id="21" creationId="{E33D49B1-2FC2-46B8-9C4C-438496546028}"/>
          </ac:spMkLst>
        </pc:spChg>
        <pc:spChg chg="add mod">
          <ac:chgData name="Aneta Wolanska" userId="7bd08e79-952c-46ff-ab15-5f68659defd9" providerId="ADAL" clId="{D3F4E08A-8CC9-4C14-A6D2-CECA962D373C}" dt="2022-01-18T15:25:26.317" v="1493" actId="1076"/>
          <ac:spMkLst>
            <pc:docMk/>
            <pc:sldMk cId="930351462" sldId="1608"/>
            <ac:spMk id="25" creationId="{19A706E3-B963-45E6-BA9F-34797D887E1D}"/>
          </ac:spMkLst>
        </pc:spChg>
        <pc:spChg chg="add mod ord">
          <ac:chgData name="Aneta Wolanska" userId="7bd08e79-952c-46ff-ab15-5f68659defd9" providerId="ADAL" clId="{D3F4E08A-8CC9-4C14-A6D2-CECA962D373C}" dt="2022-01-18T15:26:34.653" v="1513" actId="1076"/>
          <ac:spMkLst>
            <pc:docMk/>
            <pc:sldMk cId="930351462" sldId="1608"/>
            <ac:spMk id="27" creationId="{F44F2A5F-856E-4F6D-8C37-643367094DA1}"/>
          </ac:spMkLst>
        </pc:spChg>
        <pc:spChg chg="add mod ord">
          <ac:chgData name="Aneta Wolanska" userId="7bd08e79-952c-46ff-ab15-5f68659defd9" providerId="ADAL" clId="{D3F4E08A-8CC9-4C14-A6D2-CECA962D373C}" dt="2022-01-18T15:25:10.999" v="1489" actId="1076"/>
          <ac:spMkLst>
            <pc:docMk/>
            <pc:sldMk cId="930351462" sldId="1608"/>
            <ac:spMk id="28" creationId="{09712A94-2D64-45EE-8EAC-C454BEFA80B6}"/>
          </ac:spMkLst>
        </pc:spChg>
        <pc:spChg chg="add mod">
          <ac:chgData name="Aneta Wolanska" userId="7bd08e79-952c-46ff-ab15-5f68659defd9" providerId="ADAL" clId="{D3F4E08A-8CC9-4C14-A6D2-CECA962D373C}" dt="2022-01-18T15:23:51.383" v="1466" actId="255"/>
          <ac:spMkLst>
            <pc:docMk/>
            <pc:sldMk cId="930351462" sldId="1608"/>
            <ac:spMk id="29" creationId="{D6A0BA16-AFC7-48D7-ABD4-0E48BBE4A44D}"/>
          </ac:spMkLst>
        </pc:spChg>
        <pc:spChg chg="add mod">
          <ac:chgData name="Aneta Wolanska" userId="7bd08e79-952c-46ff-ab15-5f68659defd9" providerId="ADAL" clId="{D3F4E08A-8CC9-4C14-A6D2-CECA962D373C}" dt="2022-01-18T15:23:51.383" v="1466" actId="255"/>
          <ac:spMkLst>
            <pc:docMk/>
            <pc:sldMk cId="930351462" sldId="1608"/>
            <ac:spMk id="30" creationId="{F877C485-D16C-41FA-B499-D5185F7C9235}"/>
          </ac:spMkLst>
        </pc:spChg>
        <pc:spChg chg="add mod">
          <ac:chgData name="Aneta Wolanska" userId="7bd08e79-952c-46ff-ab15-5f68659defd9" providerId="ADAL" clId="{D3F4E08A-8CC9-4C14-A6D2-CECA962D373C}" dt="2022-01-18T15:25:19.871" v="1491" actId="1076"/>
          <ac:spMkLst>
            <pc:docMk/>
            <pc:sldMk cId="930351462" sldId="1608"/>
            <ac:spMk id="31" creationId="{F6757798-356D-4A7F-93C1-D69685A06330}"/>
          </ac:spMkLst>
        </pc:spChg>
        <pc:spChg chg="add mod">
          <ac:chgData name="Aneta Wolanska" userId="7bd08e79-952c-46ff-ab15-5f68659defd9" providerId="ADAL" clId="{D3F4E08A-8CC9-4C14-A6D2-CECA962D373C}" dt="2022-01-18T15:28:44.690" v="1543" actId="1076"/>
          <ac:spMkLst>
            <pc:docMk/>
            <pc:sldMk cId="930351462" sldId="1608"/>
            <ac:spMk id="32" creationId="{BDE6465F-33B4-4BFD-BE42-3843B9700C64}"/>
          </ac:spMkLst>
        </pc:spChg>
        <pc:spChg chg="add mod">
          <ac:chgData name="Aneta Wolanska" userId="7bd08e79-952c-46ff-ab15-5f68659defd9" providerId="ADAL" clId="{D3F4E08A-8CC9-4C14-A6D2-CECA962D373C}" dt="2022-01-18T15:28:48.894" v="1544" actId="1076"/>
          <ac:spMkLst>
            <pc:docMk/>
            <pc:sldMk cId="930351462" sldId="1608"/>
            <ac:spMk id="33" creationId="{66F8FFA1-413A-4CCA-9423-22386D536C33}"/>
          </ac:spMkLst>
        </pc:spChg>
        <pc:spChg chg="add mod">
          <ac:chgData name="Aneta Wolanska" userId="7bd08e79-952c-46ff-ab15-5f68659defd9" providerId="ADAL" clId="{D3F4E08A-8CC9-4C14-A6D2-CECA962D373C}" dt="2022-01-18T15:28:37.754" v="1540" actId="1076"/>
          <ac:spMkLst>
            <pc:docMk/>
            <pc:sldMk cId="930351462" sldId="1608"/>
            <ac:spMk id="34" creationId="{DA384F97-C897-41A0-81B5-E0273AA9F41A}"/>
          </ac:spMkLst>
        </pc:spChg>
        <pc:picChg chg="add del mod">
          <ac:chgData name="Aneta Wolanska" userId="7bd08e79-952c-46ff-ab15-5f68659defd9" providerId="ADAL" clId="{D3F4E08A-8CC9-4C14-A6D2-CECA962D373C}" dt="2022-01-18T15:23:37.815" v="1463" actId="478"/>
          <ac:picMkLst>
            <pc:docMk/>
            <pc:sldMk cId="930351462" sldId="1608"/>
            <ac:picMk id="22" creationId="{D6D337F9-FD0C-45CE-9627-F32BDFC8D46E}"/>
          </ac:picMkLst>
        </pc:picChg>
        <pc:picChg chg="add del mod">
          <ac:chgData name="Aneta Wolanska" userId="7bd08e79-952c-46ff-ab15-5f68659defd9" providerId="ADAL" clId="{D3F4E08A-8CC9-4C14-A6D2-CECA962D373C}" dt="2022-01-18T15:23:29.428" v="1460" actId="478"/>
          <ac:picMkLst>
            <pc:docMk/>
            <pc:sldMk cId="930351462" sldId="1608"/>
            <ac:picMk id="23" creationId="{F4B17711-A937-4A47-A581-C4C2E0BCA9BA}"/>
          </ac:picMkLst>
        </pc:picChg>
        <pc:picChg chg="add del mod">
          <ac:chgData name="Aneta Wolanska" userId="7bd08e79-952c-46ff-ab15-5f68659defd9" providerId="ADAL" clId="{D3F4E08A-8CC9-4C14-A6D2-CECA962D373C}" dt="2022-01-18T15:23:30.924" v="1461" actId="478"/>
          <ac:picMkLst>
            <pc:docMk/>
            <pc:sldMk cId="930351462" sldId="1608"/>
            <ac:picMk id="24" creationId="{A93BD0AB-4F7F-4A5F-AD3D-A31F136A30C6}"/>
          </ac:picMkLst>
        </pc:picChg>
        <pc:picChg chg="add del mod">
          <ac:chgData name="Aneta Wolanska" userId="7bd08e79-952c-46ff-ab15-5f68659defd9" providerId="ADAL" clId="{D3F4E08A-8CC9-4C14-A6D2-CECA962D373C}" dt="2022-01-18T15:15:07.060" v="1345" actId="478"/>
          <ac:picMkLst>
            <pc:docMk/>
            <pc:sldMk cId="930351462" sldId="1608"/>
            <ac:picMk id="26" creationId="{195D6C3A-E9A2-4A43-A4D9-35B3DBE17642}"/>
          </ac:picMkLst>
        </pc:picChg>
      </pc:sldChg>
      <pc:sldChg chg="modTransition modAnim">
        <pc:chgData name="Aneta Wolanska" userId="7bd08e79-952c-46ff-ab15-5f68659defd9" providerId="ADAL" clId="{D3F4E08A-8CC9-4C14-A6D2-CECA962D373C}" dt="2022-01-18T15:51:05.610" v="1800"/>
        <pc:sldMkLst>
          <pc:docMk/>
          <pc:sldMk cId="1949909016" sldId="1609"/>
        </pc:sldMkLst>
      </pc:sldChg>
      <pc:sldChg chg="addSp modSp new mod">
        <pc:chgData name="Aneta Wolanska" userId="7bd08e79-952c-46ff-ab15-5f68659defd9" providerId="ADAL" clId="{D3F4E08A-8CC9-4C14-A6D2-CECA962D373C}" dt="2022-01-18T12:42:25.865" v="255" actId="1076"/>
        <pc:sldMkLst>
          <pc:docMk/>
          <pc:sldMk cId="667637443" sldId="1610"/>
        </pc:sldMkLst>
        <pc:spChg chg="add mod">
          <ac:chgData name="Aneta Wolanska" userId="7bd08e79-952c-46ff-ab15-5f68659defd9" providerId="ADAL" clId="{D3F4E08A-8CC9-4C14-A6D2-CECA962D373C}" dt="2022-01-18T12:34:21.766" v="199"/>
          <ac:spMkLst>
            <pc:docMk/>
            <pc:sldMk cId="667637443" sldId="1610"/>
            <ac:spMk id="2" creationId="{590CCA50-7DEF-471F-9CFC-1E92E2837C7B}"/>
          </ac:spMkLst>
        </pc:spChg>
        <pc:picChg chg="add mod">
          <ac:chgData name="Aneta Wolanska" userId="7bd08e79-952c-46ff-ab15-5f68659defd9" providerId="ADAL" clId="{D3F4E08A-8CC9-4C14-A6D2-CECA962D373C}" dt="2022-01-18T12:42:25.865" v="255" actId="1076"/>
          <ac:picMkLst>
            <pc:docMk/>
            <pc:sldMk cId="667637443" sldId="1610"/>
            <ac:picMk id="3" creationId="{8ADD0D02-A54B-4AB2-9EB6-022B8C1A923E}"/>
          </ac:picMkLst>
        </pc:picChg>
        <pc:picChg chg="add mod">
          <ac:chgData name="Aneta Wolanska" userId="7bd08e79-952c-46ff-ab15-5f68659defd9" providerId="ADAL" clId="{D3F4E08A-8CC9-4C14-A6D2-CECA962D373C}" dt="2022-01-18T12:42:25.865" v="255" actId="1076"/>
          <ac:picMkLst>
            <pc:docMk/>
            <pc:sldMk cId="667637443" sldId="1610"/>
            <ac:picMk id="4" creationId="{C5B95893-6B39-4473-973C-BC9DA9B4B89E}"/>
          </ac:picMkLst>
        </pc:picChg>
      </pc:sldChg>
      <pc:sldChg chg="add del">
        <pc:chgData name="Aneta Wolanska" userId="7bd08e79-952c-46ff-ab15-5f68659defd9" providerId="ADAL" clId="{D3F4E08A-8CC9-4C14-A6D2-CECA962D373C}" dt="2022-01-18T12:35:16.014" v="208" actId="47"/>
        <pc:sldMkLst>
          <pc:docMk/>
          <pc:sldMk cId="532540558" sldId="1611"/>
        </pc:sldMkLst>
      </pc:sldChg>
      <pc:sldChg chg="addSp delSp modSp add mod">
        <pc:chgData name="Aneta Wolanska" userId="7bd08e79-952c-46ff-ab15-5f68659defd9" providerId="ADAL" clId="{D3F4E08A-8CC9-4C14-A6D2-CECA962D373C}" dt="2022-01-19T10:13:36.393" v="1803" actId="1076"/>
        <pc:sldMkLst>
          <pc:docMk/>
          <pc:sldMk cId="681039742" sldId="1611"/>
        </pc:sldMkLst>
        <pc:spChg chg="mod">
          <ac:chgData name="Aneta Wolanska" userId="7bd08e79-952c-46ff-ab15-5f68659defd9" providerId="ADAL" clId="{D3F4E08A-8CC9-4C14-A6D2-CECA962D373C}" dt="2022-01-19T10:13:31.465" v="1801" actId="1076"/>
          <ac:spMkLst>
            <pc:docMk/>
            <pc:sldMk cId="681039742" sldId="1611"/>
            <ac:spMk id="2" creationId="{590CCA50-7DEF-471F-9CFC-1E92E2837C7B}"/>
          </ac:spMkLst>
        </pc:spChg>
        <pc:spChg chg="add mod">
          <ac:chgData name="Aneta Wolanska" userId="7bd08e79-952c-46ff-ab15-5f68659defd9" providerId="ADAL" clId="{D3F4E08A-8CC9-4C14-A6D2-CECA962D373C}" dt="2022-01-19T10:13:36.393" v="1803" actId="1076"/>
          <ac:spMkLst>
            <pc:docMk/>
            <pc:sldMk cId="681039742" sldId="1611"/>
            <ac:spMk id="5" creationId="{2AC500AC-9E53-463A-99A4-CAED5877CDE2}"/>
          </ac:spMkLst>
        </pc:spChg>
        <pc:picChg chg="add del">
          <ac:chgData name="Aneta Wolanska" userId="7bd08e79-952c-46ff-ab15-5f68659defd9" providerId="ADAL" clId="{D3F4E08A-8CC9-4C14-A6D2-CECA962D373C}" dt="2022-01-18T12:42:20.058" v="251" actId="478"/>
          <ac:picMkLst>
            <pc:docMk/>
            <pc:sldMk cId="681039742" sldId="1611"/>
            <ac:picMk id="3" creationId="{8ADD0D02-A54B-4AB2-9EB6-022B8C1A923E}"/>
          </ac:picMkLst>
        </pc:picChg>
        <pc:picChg chg="add del">
          <ac:chgData name="Aneta Wolanska" userId="7bd08e79-952c-46ff-ab15-5f68659defd9" providerId="ADAL" clId="{D3F4E08A-8CC9-4C14-A6D2-CECA962D373C}" dt="2022-01-18T12:42:20.058" v="251" actId="478"/>
          <ac:picMkLst>
            <pc:docMk/>
            <pc:sldMk cId="681039742" sldId="1611"/>
            <ac:picMk id="4" creationId="{C5B95893-6B39-4473-973C-BC9DA9B4B89E}"/>
          </ac:picMkLst>
        </pc:picChg>
        <pc:picChg chg="add del mod">
          <ac:chgData name="Aneta Wolanska" userId="7bd08e79-952c-46ff-ab15-5f68659defd9" providerId="ADAL" clId="{D3F4E08A-8CC9-4C14-A6D2-CECA962D373C}" dt="2022-01-18T12:42:17.280" v="250"/>
          <ac:picMkLst>
            <pc:docMk/>
            <pc:sldMk cId="681039742" sldId="1611"/>
            <ac:picMk id="6" creationId="{90F665EC-E8C3-445E-8330-493DC2F71504}"/>
          </ac:picMkLst>
        </pc:picChg>
        <pc:picChg chg="add del mod">
          <ac:chgData name="Aneta Wolanska" userId="7bd08e79-952c-46ff-ab15-5f68659defd9" providerId="ADAL" clId="{D3F4E08A-8CC9-4C14-A6D2-CECA962D373C}" dt="2022-01-18T12:42:17.280" v="250"/>
          <ac:picMkLst>
            <pc:docMk/>
            <pc:sldMk cId="681039742" sldId="1611"/>
            <ac:picMk id="7" creationId="{A8E04344-4C03-4437-A8EC-FC0763FC2008}"/>
          </ac:picMkLst>
        </pc:picChg>
      </pc:sldChg>
      <pc:sldChg chg="addSp delSp modSp add mod">
        <pc:chgData name="Aneta Wolanska" userId="7bd08e79-952c-46ff-ab15-5f68659defd9" providerId="ADAL" clId="{D3F4E08A-8CC9-4C14-A6D2-CECA962D373C}" dt="2022-01-18T15:02:08.289" v="1261" actId="14100"/>
        <pc:sldMkLst>
          <pc:docMk/>
          <pc:sldMk cId="1453597100" sldId="1612"/>
        </pc:sldMkLst>
        <pc:spChg chg="add del mod">
          <ac:chgData name="Aneta Wolanska" userId="7bd08e79-952c-46ff-ab15-5f68659defd9" providerId="ADAL" clId="{D3F4E08A-8CC9-4C14-A6D2-CECA962D373C}" dt="2022-01-18T15:01:08.212" v="1244" actId="478"/>
          <ac:spMkLst>
            <pc:docMk/>
            <pc:sldMk cId="1453597100" sldId="1612"/>
            <ac:spMk id="5" creationId="{B1F39761-7C6D-4E62-B7FE-15AC5B8C34E0}"/>
          </ac:spMkLst>
        </pc:spChg>
        <pc:spChg chg="add mod">
          <ac:chgData name="Aneta Wolanska" userId="7bd08e79-952c-46ff-ab15-5f68659defd9" providerId="ADAL" clId="{D3F4E08A-8CC9-4C14-A6D2-CECA962D373C}" dt="2022-01-18T15:02:08.289" v="1261" actId="14100"/>
          <ac:spMkLst>
            <pc:docMk/>
            <pc:sldMk cId="1453597100" sldId="1612"/>
            <ac:spMk id="6" creationId="{A7394F17-E7BD-4906-9A6A-446CD9442E08}"/>
          </ac:spMkLst>
        </pc:spChg>
      </pc:sldChg>
      <pc:sldChg chg="add">
        <pc:chgData name="Aneta Wolanska" userId="7bd08e79-952c-46ff-ab15-5f68659defd9" providerId="ADAL" clId="{D3F4E08A-8CC9-4C14-A6D2-CECA962D373C}" dt="2022-01-18T12:42:36.467" v="256"/>
        <pc:sldMkLst>
          <pc:docMk/>
          <pc:sldMk cId="1014920271" sldId="1613"/>
        </pc:sldMkLst>
      </pc:sldChg>
      <pc:sldChg chg="add">
        <pc:chgData name="Aneta Wolanska" userId="7bd08e79-952c-46ff-ab15-5f68659defd9" providerId="ADAL" clId="{D3F4E08A-8CC9-4C14-A6D2-CECA962D373C}" dt="2022-01-18T12:43:04.085" v="262"/>
        <pc:sldMkLst>
          <pc:docMk/>
          <pc:sldMk cId="397866506" sldId="1614"/>
        </pc:sldMkLst>
      </pc:sldChg>
      <pc:sldChg chg="addSp modSp add mod">
        <pc:chgData name="Aneta Wolanska" userId="7bd08e79-952c-46ff-ab15-5f68659defd9" providerId="ADAL" clId="{D3F4E08A-8CC9-4C14-A6D2-CECA962D373C}" dt="2022-01-18T15:02:18.801" v="1262" actId="207"/>
        <pc:sldMkLst>
          <pc:docMk/>
          <pc:sldMk cId="1597652496" sldId="1615"/>
        </pc:sldMkLst>
        <pc:spChg chg="add mod">
          <ac:chgData name="Aneta Wolanska" userId="7bd08e79-952c-46ff-ab15-5f68659defd9" providerId="ADAL" clId="{D3F4E08A-8CC9-4C14-A6D2-CECA962D373C}" dt="2022-01-18T15:02:18.801" v="1262" actId="207"/>
          <ac:spMkLst>
            <pc:docMk/>
            <pc:sldMk cId="1597652496" sldId="1615"/>
            <ac:spMk id="5" creationId="{8D264EF6-0A0D-49A3-80D3-6D3B2FAEEBD8}"/>
          </ac:spMkLst>
        </pc:spChg>
      </pc:sldChg>
      <pc:sldChg chg="add modTransition">
        <pc:chgData name="Aneta Wolanska" userId="7bd08e79-952c-46ff-ab15-5f68659defd9" providerId="ADAL" clId="{D3F4E08A-8CC9-4C14-A6D2-CECA962D373C}" dt="2022-01-18T15:51:05.610" v="1800"/>
        <pc:sldMkLst>
          <pc:docMk/>
          <pc:sldMk cId="3776949008" sldId="1616"/>
        </pc:sldMkLst>
      </pc:sldChg>
      <pc:sldChg chg="addSp delSp modSp new mod modAnim">
        <pc:chgData name="Aneta Wolanska" userId="7bd08e79-952c-46ff-ab15-5f68659defd9" providerId="ADAL" clId="{D3F4E08A-8CC9-4C14-A6D2-CECA962D373C}" dt="2022-01-18T13:05:42.063" v="442"/>
        <pc:sldMkLst>
          <pc:docMk/>
          <pc:sldMk cId="827843065" sldId="1617"/>
        </pc:sldMkLst>
        <pc:spChg chg="add mod">
          <ac:chgData name="Aneta Wolanska" userId="7bd08e79-952c-46ff-ab15-5f68659defd9" providerId="ADAL" clId="{D3F4E08A-8CC9-4C14-A6D2-CECA962D373C}" dt="2022-01-18T12:49:31.309" v="366"/>
          <ac:spMkLst>
            <pc:docMk/>
            <pc:sldMk cId="827843065" sldId="1617"/>
            <ac:spMk id="2" creationId="{2CD7AC6F-5FFA-4AF7-B2BB-F02F95AAD480}"/>
          </ac:spMkLst>
        </pc:spChg>
        <pc:spChg chg="add mod">
          <ac:chgData name="Aneta Wolanska" userId="7bd08e79-952c-46ff-ab15-5f68659defd9" providerId="ADAL" clId="{D3F4E08A-8CC9-4C14-A6D2-CECA962D373C}" dt="2022-01-18T12:51:59.302" v="407" actId="21"/>
          <ac:spMkLst>
            <pc:docMk/>
            <pc:sldMk cId="827843065" sldId="1617"/>
            <ac:spMk id="3" creationId="{E1BF1B4B-E327-435C-A6F0-5424C6B412AD}"/>
          </ac:spMkLst>
        </pc:spChg>
        <pc:spChg chg="add mod">
          <ac:chgData name="Aneta Wolanska" userId="7bd08e79-952c-46ff-ab15-5f68659defd9" providerId="ADAL" clId="{D3F4E08A-8CC9-4C14-A6D2-CECA962D373C}" dt="2022-01-18T12:52:16.140" v="414" actId="20577"/>
          <ac:spMkLst>
            <pc:docMk/>
            <pc:sldMk cId="827843065" sldId="1617"/>
            <ac:spMk id="8" creationId="{93764900-94CF-4633-A150-B109647AF9E2}"/>
          </ac:spMkLst>
        </pc:spChg>
        <pc:spChg chg="add mod">
          <ac:chgData name="Aneta Wolanska" userId="7bd08e79-952c-46ff-ab15-5f68659defd9" providerId="ADAL" clId="{D3F4E08A-8CC9-4C14-A6D2-CECA962D373C}" dt="2022-01-18T12:52:26.089" v="418" actId="14100"/>
          <ac:spMkLst>
            <pc:docMk/>
            <pc:sldMk cId="827843065" sldId="1617"/>
            <ac:spMk id="10" creationId="{A70AC331-884A-4C3C-8115-A502E4D762F8}"/>
          </ac:spMkLst>
        </pc:spChg>
        <pc:picChg chg="add mod">
          <ac:chgData name="Aneta Wolanska" userId="7bd08e79-952c-46ff-ab15-5f68659defd9" providerId="ADAL" clId="{D3F4E08A-8CC9-4C14-A6D2-CECA962D373C}" dt="2022-01-18T12:51:56.616" v="406" actId="1076"/>
          <ac:picMkLst>
            <pc:docMk/>
            <pc:sldMk cId="827843065" sldId="1617"/>
            <ac:picMk id="4" creationId="{1915CF24-E7DD-4BCF-8D0D-AB44B8DA69BB}"/>
          </ac:picMkLst>
        </pc:picChg>
        <pc:picChg chg="add del mod">
          <ac:chgData name="Aneta Wolanska" userId="7bd08e79-952c-46ff-ab15-5f68659defd9" providerId="ADAL" clId="{D3F4E08A-8CC9-4C14-A6D2-CECA962D373C}" dt="2022-01-18T12:51:30.534" v="399" actId="478"/>
          <ac:picMkLst>
            <pc:docMk/>
            <pc:sldMk cId="827843065" sldId="1617"/>
            <ac:picMk id="5" creationId="{6B28344D-DB4A-4554-97BB-363D32522639}"/>
          </ac:picMkLst>
        </pc:picChg>
        <pc:picChg chg="add del mod">
          <ac:chgData name="Aneta Wolanska" userId="7bd08e79-952c-46ff-ab15-5f68659defd9" providerId="ADAL" clId="{D3F4E08A-8CC9-4C14-A6D2-CECA962D373C}" dt="2022-01-18T13:04:58.773" v="434" actId="478"/>
          <ac:picMkLst>
            <pc:docMk/>
            <pc:sldMk cId="827843065" sldId="1617"/>
            <ac:picMk id="6" creationId="{7AAB5EB2-B993-4187-AD02-035A0994FB37}"/>
          </ac:picMkLst>
        </pc:picChg>
        <pc:picChg chg="add mod">
          <ac:chgData name="Aneta Wolanska" userId="7bd08e79-952c-46ff-ab15-5f68659defd9" providerId="ADAL" clId="{D3F4E08A-8CC9-4C14-A6D2-CECA962D373C}" dt="2022-01-18T12:52:32.605" v="420" actId="1076"/>
          <ac:picMkLst>
            <pc:docMk/>
            <pc:sldMk cId="827843065" sldId="1617"/>
            <ac:picMk id="11" creationId="{AD843B17-A2AD-4179-B097-A0E4A412A738}"/>
          </ac:picMkLst>
        </pc:picChg>
        <pc:picChg chg="add mod">
          <ac:chgData name="Aneta Wolanska" userId="7bd08e79-952c-46ff-ab15-5f68659defd9" providerId="ADAL" clId="{D3F4E08A-8CC9-4C14-A6D2-CECA962D373C}" dt="2022-01-18T12:52:40.750" v="422" actId="1076"/>
          <ac:picMkLst>
            <pc:docMk/>
            <pc:sldMk cId="827843065" sldId="1617"/>
            <ac:picMk id="12" creationId="{D78B6622-41F8-4DBA-BE1E-F9F2A1A4B24B}"/>
          </ac:picMkLst>
        </pc:picChg>
        <pc:picChg chg="add mod">
          <ac:chgData name="Aneta Wolanska" userId="7bd08e79-952c-46ff-ab15-5f68659defd9" providerId="ADAL" clId="{D3F4E08A-8CC9-4C14-A6D2-CECA962D373C}" dt="2022-01-18T13:04:59.180" v="435"/>
          <ac:picMkLst>
            <pc:docMk/>
            <pc:sldMk cId="827843065" sldId="1617"/>
            <ac:picMk id="13" creationId="{38F1266D-7F07-4B8D-8ED2-585643F33BD3}"/>
          </ac:picMkLst>
        </pc:picChg>
      </pc:sldChg>
      <pc:sldChg chg="addSp delSp modSp new mod modAnim">
        <pc:chgData name="Aneta Wolanska" userId="7bd08e79-952c-46ff-ab15-5f68659defd9" providerId="ADAL" clId="{D3F4E08A-8CC9-4C14-A6D2-CECA962D373C}" dt="2022-01-18T14:58:19.556" v="1227"/>
        <pc:sldMkLst>
          <pc:docMk/>
          <pc:sldMk cId="3525259425" sldId="1618"/>
        </pc:sldMkLst>
        <pc:spChg chg="add mod">
          <ac:chgData name="Aneta Wolanska" userId="7bd08e79-952c-46ff-ab15-5f68659defd9" providerId="ADAL" clId="{D3F4E08A-8CC9-4C14-A6D2-CECA962D373C}" dt="2022-01-18T12:52:51.458" v="423" actId="1076"/>
          <ac:spMkLst>
            <pc:docMk/>
            <pc:sldMk cId="3525259425" sldId="1618"/>
            <ac:spMk id="2" creationId="{B1703D38-0A68-4248-B7B8-54CBAD8FDC70}"/>
          </ac:spMkLst>
        </pc:spChg>
        <pc:spChg chg="add mod">
          <ac:chgData name="Aneta Wolanska" userId="7bd08e79-952c-46ff-ab15-5f68659defd9" providerId="ADAL" clId="{D3F4E08A-8CC9-4C14-A6D2-CECA962D373C}" dt="2022-01-18T12:49:47.523" v="369"/>
          <ac:spMkLst>
            <pc:docMk/>
            <pc:sldMk cId="3525259425" sldId="1618"/>
            <ac:spMk id="4" creationId="{B7383969-FD81-4330-94EB-F5F733C5830B}"/>
          </ac:spMkLst>
        </pc:spChg>
        <pc:spChg chg="add mod">
          <ac:chgData name="Aneta Wolanska" userId="7bd08e79-952c-46ff-ab15-5f68659defd9" providerId="ADAL" clId="{D3F4E08A-8CC9-4C14-A6D2-CECA962D373C}" dt="2022-01-18T12:53:23.575" v="430" actId="1076"/>
          <ac:spMkLst>
            <pc:docMk/>
            <pc:sldMk cId="3525259425" sldId="1618"/>
            <ac:spMk id="7" creationId="{3B4C7E19-175B-46F3-B102-DE5EDD741C4B}"/>
          </ac:spMkLst>
        </pc:spChg>
        <pc:picChg chg="add mod">
          <ac:chgData name="Aneta Wolanska" userId="7bd08e79-952c-46ff-ab15-5f68659defd9" providerId="ADAL" clId="{D3F4E08A-8CC9-4C14-A6D2-CECA962D373C}" dt="2022-01-18T12:52:51.458" v="423" actId="1076"/>
          <ac:picMkLst>
            <pc:docMk/>
            <pc:sldMk cId="3525259425" sldId="1618"/>
            <ac:picMk id="3" creationId="{16653A73-6700-4658-B676-0F389D706D07}"/>
          </ac:picMkLst>
        </pc:picChg>
        <pc:picChg chg="add del mod">
          <ac:chgData name="Aneta Wolanska" userId="7bd08e79-952c-46ff-ab15-5f68659defd9" providerId="ADAL" clId="{D3F4E08A-8CC9-4C14-A6D2-CECA962D373C}" dt="2022-01-18T12:51:37.589" v="401" actId="478"/>
          <ac:picMkLst>
            <pc:docMk/>
            <pc:sldMk cId="3525259425" sldId="1618"/>
            <ac:picMk id="5" creationId="{C51EB6BE-D657-4874-B337-22ADD1D3C25E}"/>
          </ac:picMkLst>
        </pc:picChg>
        <pc:picChg chg="add mod">
          <ac:chgData name="Aneta Wolanska" userId="7bd08e79-952c-46ff-ab15-5f68659defd9" providerId="ADAL" clId="{D3F4E08A-8CC9-4C14-A6D2-CECA962D373C}" dt="2022-01-18T12:53:14.919" v="428" actId="1076"/>
          <ac:picMkLst>
            <pc:docMk/>
            <pc:sldMk cId="3525259425" sldId="1618"/>
            <ac:picMk id="6" creationId="{4A340FD7-03C1-4654-9942-1C0C1225F8EC}"/>
          </ac:picMkLst>
        </pc:picChg>
        <pc:picChg chg="add del mod">
          <ac:chgData name="Aneta Wolanska" userId="7bd08e79-952c-46ff-ab15-5f68659defd9" providerId="ADAL" clId="{D3F4E08A-8CC9-4C14-A6D2-CECA962D373C}" dt="2022-01-18T12:53:17.212" v="429" actId="478"/>
          <ac:picMkLst>
            <pc:docMk/>
            <pc:sldMk cId="3525259425" sldId="1618"/>
            <ac:picMk id="8" creationId="{CDE1D6EF-6B2F-4328-A21B-AE17A9CB3857}"/>
          </ac:picMkLst>
        </pc:picChg>
        <pc:picChg chg="add mod">
          <ac:chgData name="Aneta Wolanska" userId="7bd08e79-952c-46ff-ab15-5f68659defd9" providerId="ADAL" clId="{D3F4E08A-8CC9-4C14-A6D2-CECA962D373C}" dt="2022-01-18T12:53:29.529" v="432" actId="1076"/>
          <ac:picMkLst>
            <pc:docMk/>
            <pc:sldMk cId="3525259425" sldId="1618"/>
            <ac:picMk id="9" creationId="{E9E0F9B0-D4D1-4909-AC9E-4CFFC05A4B84}"/>
          </ac:picMkLst>
        </pc:picChg>
      </pc:sldChg>
      <pc:sldChg chg="addSp delSp modSp new del mod delAnim modAnim">
        <pc:chgData name="Aneta Wolanska" userId="7bd08e79-952c-46ff-ab15-5f68659defd9" providerId="ADAL" clId="{D3F4E08A-8CC9-4C14-A6D2-CECA962D373C}" dt="2022-01-18T12:53:06.029" v="425" actId="47"/>
        <pc:sldMkLst>
          <pc:docMk/>
          <pc:sldMk cId="3796694351" sldId="1619"/>
        </pc:sldMkLst>
        <pc:spChg chg="add del mod">
          <ac:chgData name="Aneta Wolanska" userId="7bd08e79-952c-46ff-ab15-5f68659defd9" providerId="ADAL" clId="{D3F4E08A-8CC9-4C14-A6D2-CECA962D373C}" dt="2022-01-18T12:53:03.012" v="424" actId="21"/>
          <ac:spMkLst>
            <pc:docMk/>
            <pc:sldMk cId="3796694351" sldId="1619"/>
            <ac:spMk id="2" creationId="{5473F03D-4A85-4692-A73D-AB96AD825BA2}"/>
          </ac:spMkLst>
        </pc:spChg>
        <pc:spChg chg="add mod">
          <ac:chgData name="Aneta Wolanska" userId="7bd08e79-952c-46ff-ab15-5f68659defd9" providerId="ADAL" clId="{D3F4E08A-8CC9-4C14-A6D2-CECA962D373C}" dt="2022-01-18T12:51:48.248" v="405"/>
          <ac:spMkLst>
            <pc:docMk/>
            <pc:sldMk cId="3796694351" sldId="1619"/>
            <ac:spMk id="6" creationId="{D1D126CA-BEEE-436E-A161-055890CB8BD5}"/>
          </ac:spMkLst>
        </pc:spChg>
        <pc:picChg chg="add del mod">
          <ac:chgData name="Aneta Wolanska" userId="7bd08e79-952c-46ff-ab15-5f68659defd9" providerId="ADAL" clId="{D3F4E08A-8CC9-4C14-A6D2-CECA962D373C}" dt="2022-01-18T12:53:03.012" v="424" actId="21"/>
          <ac:picMkLst>
            <pc:docMk/>
            <pc:sldMk cId="3796694351" sldId="1619"/>
            <ac:picMk id="3" creationId="{174C609A-03EE-4EA8-8C80-4E1CD94AE68A}"/>
          </ac:picMkLst>
        </pc:picChg>
        <pc:picChg chg="add del mod">
          <ac:chgData name="Aneta Wolanska" userId="7bd08e79-952c-46ff-ab15-5f68659defd9" providerId="ADAL" clId="{D3F4E08A-8CC9-4C14-A6D2-CECA962D373C}" dt="2022-01-18T12:51:41.836" v="403" actId="478"/>
          <ac:picMkLst>
            <pc:docMk/>
            <pc:sldMk cId="3796694351" sldId="1619"/>
            <ac:picMk id="4" creationId="{E220D9DD-3A4E-4661-AAD8-74D06925183D}"/>
          </ac:picMkLst>
        </pc:picChg>
        <pc:picChg chg="add mod">
          <ac:chgData name="Aneta Wolanska" userId="7bd08e79-952c-46ff-ab15-5f68659defd9" providerId="ADAL" clId="{D3F4E08A-8CC9-4C14-A6D2-CECA962D373C}" dt="2022-01-18T12:51:42.307" v="404"/>
          <ac:picMkLst>
            <pc:docMk/>
            <pc:sldMk cId="3796694351" sldId="1619"/>
            <ac:picMk id="5" creationId="{4C29DF36-D158-4BE3-ADE8-5E91CFC37CC9}"/>
          </ac:picMkLst>
        </pc:picChg>
      </pc:sldChg>
      <pc:sldMasterChg chg="modSldLayout">
        <pc:chgData name="Aneta Wolanska" userId="7bd08e79-952c-46ff-ab15-5f68659defd9" providerId="ADAL" clId="{D3F4E08A-8CC9-4C14-A6D2-CECA962D373C}" dt="2022-01-18T15:45:42.966" v="1768" actId="20577"/>
        <pc:sldMasterMkLst>
          <pc:docMk/>
          <pc:sldMasterMk cId="1476839641" sldId="2147483945"/>
        </pc:sldMasterMkLst>
        <pc:sldLayoutChg chg="modSp mod">
          <pc:chgData name="Aneta Wolanska" userId="7bd08e79-952c-46ff-ab15-5f68659defd9" providerId="ADAL" clId="{D3F4E08A-8CC9-4C14-A6D2-CECA962D373C}" dt="2022-01-18T15:45:42.966" v="1768" actId="20577"/>
          <pc:sldLayoutMkLst>
            <pc:docMk/>
            <pc:sldMasterMk cId="1476839641" sldId="2147483945"/>
            <pc:sldLayoutMk cId="1572596762" sldId="2147483949"/>
          </pc:sldLayoutMkLst>
          <pc:spChg chg="mod">
            <ac:chgData name="Aneta Wolanska" userId="7bd08e79-952c-46ff-ab15-5f68659defd9" providerId="ADAL" clId="{D3F4E08A-8CC9-4C14-A6D2-CECA962D373C}" dt="2022-01-18T15:45:42.966" v="1768" actId="20577"/>
            <ac:spMkLst>
              <pc:docMk/>
              <pc:sldMasterMk cId="1476839641" sldId="2147483945"/>
              <pc:sldLayoutMk cId="1572596762" sldId="2147483949"/>
              <ac:spMk id="33" creationId="{CC0905E3-5791-4F40-8B53-4C0E4C2FE7EE}"/>
            </ac:spMkLst>
          </pc:spChg>
        </pc:sldLayoutChg>
      </pc:sldMasterChg>
    </pc:docChg>
  </pc:docChgLst>
  <pc:docChgLst>
    <pc:chgData name="Sinead Owens" userId="S::sinead.owens@avadolearning.com::b8df5434-0043-4e07-b234-15d062a14ba4" providerId="AD" clId="Web-{178C18D5-08DD-87DC-799A-59844D11257E}"/>
    <pc:docChg chg="modSld">
      <pc:chgData name="Sinead Owens" userId="S::sinead.owens@avadolearning.com::b8df5434-0043-4e07-b234-15d062a14ba4" providerId="AD" clId="Web-{178C18D5-08DD-87DC-799A-59844D11257E}" dt="2022-01-31T10:27:03.302" v="6"/>
      <pc:docMkLst>
        <pc:docMk/>
      </pc:docMkLst>
      <pc:sldChg chg="modNotes">
        <pc:chgData name="Sinead Owens" userId="S::sinead.owens@avadolearning.com::b8df5434-0043-4e07-b234-15d062a14ba4" providerId="AD" clId="Web-{178C18D5-08DD-87DC-799A-59844D11257E}" dt="2022-01-31T10:26:50.802" v="5"/>
        <pc:sldMkLst>
          <pc:docMk/>
          <pc:sldMk cId="4209984630" sldId="1566"/>
        </pc:sldMkLst>
      </pc:sldChg>
      <pc:sldChg chg="modNotes">
        <pc:chgData name="Sinead Owens" userId="S::sinead.owens@avadolearning.com::b8df5434-0043-4e07-b234-15d062a14ba4" providerId="AD" clId="Web-{178C18D5-08DD-87DC-799A-59844D11257E}" dt="2022-01-31T10:27:03.302" v="6"/>
        <pc:sldMkLst>
          <pc:docMk/>
          <pc:sldMk cId="2514569337" sldId="1574"/>
        </pc:sldMkLst>
      </pc:sldChg>
    </pc:docChg>
  </pc:docChgLst>
  <pc:docChgLst>
    <pc:chgData name="Sinead Owens" userId="b8df5434-0043-4e07-b234-15d062a14ba4" providerId="ADAL" clId="{13D6EE50-3016-4EAB-B3F5-F75B6C4C0BA9}"/>
    <pc:docChg chg="undo custSel modSld">
      <pc:chgData name="Sinead Owens" userId="b8df5434-0043-4e07-b234-15d062a14ba4" providerId="ADAL" clId="{13D6EE50-3016-4EAB-B3F5-F75B6C4C0BA9}" dt="2022-01-25T10:10:45.354" v="2526" actId="20577"/>
      <pc:docMkLst>
        <pc:docMk/>
      </pc:docMkLst>
      <pc:sldChg chg="modSp">
        <pc:chgData name="Sinead Owens" userId="b8df5434-0043-4e07-b234-15d062a14ba4" providerId="ADAL" clId="{13D6EE50-3016-4EAB-B3F5-F75B6C4C0BA9}" dt="2022-01-25T10:10:25.656" v="2524" actId="20577"/>
        <pc:sldMkLst>
          <pc:docMk/>
          <pc:sldMk cId="3524668503" sldId="1467"/>
        </pc:sldMkLst>
        <pc:spChg chg="mod">
          <ac:chgData name="Sinead Owens" userId="b8df5434-0043-4e07-b234-15d062a14ba4" providerId="ADAL" clId="{13D6EE50-3016-4EAB-B3F5-F75B6C4C0BA9}" dt="2022-01-24T12:52:06.917" v="9" actId="20577"/>
          <ac:spMkLst>
            <pc:docMk/>
            <pc:sldMk cId="3524668503" sldId="1467"/>
            <ac:spMk id="45" creationId="{A66ADDC4-6E1F-4370-8FBE-E2817E509893}"/>
          </ac:spMkLst>
        </pc:spChg>
        <pc:spChg chg="mod">
          <ac:chgData name="Sinead Owens" userId="b8df5434-0043-4e07-b234-15d062a14ba4" providerId="ADAL" clId="{13D6EE50-3016-4EAB-B3F5-F75B6C4C0BA9}" dt="2022-01-24T12:52:10.972" v="11" actId="20577"/>
          <ac:spMkLst>
            <pc:docMk/>
            <pc:sldMk cId="3524668503" sldId="1467"/>
            <ac:spMk id="47" creationId="{0580A12C-C774-479B-916A-8BE2D8F81EE2}"/>
          </ac:spMkLst>
        </pc:spChg>
        <pc:spChg chg="mod">
          <ac:chgData name="Sinead Owens" userId="b8df5434-0043-4e07-b234-15d062a14ba4" providerId="ADAL" clId="{13D6EE50-3016-4EAB-B3F5-F75B6C4C0BA9}" dt="2022-01-25T10:10:14.804" v="2522" actId="20577"/>
          <ac:spMkLst>
            <pc:docMk/>
            <pc:sldMk cId="3524668503" sldId="1467"/>
            <ac:spMk id="48" creationId="{5F09BF95-A1CC-4EC8-B832-71C1F1A2CEDE}"/>
          </ac:spMkLst>
        </pc:spChg>
        <pc:spChg chg="mod">
          <ac:chgData name="Sinead Owens" userId="b8df5434-0043-4e07-b234-15d062a14ba4" providerId="ADAL" clId="{13D6EE50-3016-4EAB-B3F5-F75B6C4C0BA9}" dt="2022-01-24T12:52:22.611" v="17" actId="20577"/>
          <ac:spMkLst>
            <pc:docMk/>
            <pc:sldMk cId="3524668503" sldId="1467"/>
            <ac:spMk id="49" creationId="{629FDB92-EEB7-48BD-8A0D-F8900C8FE59B}"/>
          </ac:spMkLst>
        </pc:spChg>
        <pc:spChg chg="mod">
          <ac:chgData name="Sinead Owens" userId="b8df5434-0043-4e07-b234-15d062a14ba4" providerId="ADAL" clId="{13D6EE50-3016-4EAB-B3F5-F75B6C4C0BA9}" dt="2022-01-25T10:10:25.656" v="2524" actId="20577"/>
          <ac:spMkLst>
            <pc:docMk/>
            <pc:sldMk cId="3524668503" sldId="1467"/>
            <ac:spMk id="51" creationId="{4D3ADD6C-8934-400C-9A3E-B865606E7A87}"/>
          </ac:spMkLst>
        </pc:spChg>
      </pc:sldChg>
      <pc:sldChg chg="modSp mod modNotesTx">
        <pc:chgData name="Sinead Owens" userId="b8df5434-0043-4e07-b234-15d062a14ba4" providerId="ADAL" clId="{13D6EE50-3016-4EAB-B3F5-F75B6C4C0BA9}" dt="2022-01-24T12:52:42.912" v="24" actId="20577"/>
        <pc:sldMkLst>
          <pc:docMk/>
          <pc:sldMk cId="4094176630" sldId="1469"/>
        </pc:sldMkLst>
        <pc:spChg chg="mod">
          <ac:chgData name="Sinead Owens" userId="b8df5434-0043-4e07-b234-15d062a14ba4" providerId="ADAL" clId="{13D6EE50-3016-4EAB-B3F5-F75B6C4C0BA9}" dt="2022-01-24T12:51:42.793" v="5" actId="20577"/>
          <ac:spMkLst>
            <pc:docMk/>
            <pc:sldMk cId="4094176630" sldId="1469"/>
            <ac:spMk id="11" creationId="{D15B4C21-05A0-495C-A72B-3E763A017AB0}"/>
          </ac:spMkLst>
        </pc:spChg>
      </pc:sldChg>
      <pc:sldChg chg="modSp mod">
        <pc:chgData name="Sinead Owens" userId="b8df5434-0043-4e07-b234-15d062a14ba4" providerId="ADAL" clId="{13D6EE50-3016-4EAB-B3F5-F75B6C4C0BA9}" dt="2022-01-24T13:27:11.921" v="376" actId="20577"/>
        <pc:sldMkLst>
          <pc:docMk/>
          <pc:sldMk cId="2988383222" sldId="1484"/>
        </pc:sldMkLst>
        <pc:spChg chg="mod">
          <ac:chgData name="Sinead Owens" userId="b8df5434-0043-4e07-b234-15d062a14ba4" providerId="ADAL" clId="{13D6EE50-3016-4EAB-B3F5-F75B6C4C0BA9}" dt="2022-01-24T13:26:58.797" v="356" actId="20577"/>
          <ac:spMkLst>
            <pc:docMk/>
            <pc:sldMk cId="2988383222" sldId="1484"/>
            <ac:spMk id="2" creationId="{48B9898F-5821-4F82-922E-9DAA0002C646}"/>
          </ac:spMkLst>
        </pc:spChg>
        <pc:spChg chg="mod">
          <ac:chgData name="Sinead Owens" userId="b8df5434-0043-4e07-b234-15d062a14ba4" providerId="ADAL" clId="{13D6EE50-3016-4EAB-B3F5-F75B6C4C0BA9}" dt="2022-01-24T13:27:11.921" v="376" actId="20577"/>
          <ac:spMkLst>
            <pc:docMk/>
            <pc:sldMk cId="2988383222" sldId="1484"/>
            <ac:spMk id="3" creationId="{804A1AA3-52DF-4B7F-91BC-655ECAE7535A}"/>
          </ac:spMkLst>
        </pc:spChg>
      </pc:sldChg>
      <pc:sldChg chg="modSp">
        <pc:chgData name="Sinead Owens" userId="b8df5434-0043-4e07-b234-15d062a14ba4" providerId="ADAL" clId="{13D6EE50-3016-4EAB-B3F5-F75B6C4C0BA9}" dt="2022-01-25T10:10:45.354" v="2526" actId="20577"/>
        <pc:sldMkLst>
          <pc:docMk/>
          <pc:sldMk cId="1277013296" sldId="1497"/>
        </pc:sldMkLst>
        <pc:spChg chg="mod">
          <ac:chgData name="Sinead Owens" userId="b8df5434-0043-4e07-b234-15d062a14ba4" providerId="ADAL" clId="{13D6EE50-3016-4EAB-B3F5-F75B6C4C0BA9}" dt="2022-01-25T10:09:29.203" v="2508" actId="20577"/>
          <ac:spMkLst>
            <pc:docMk/>
            <pc:sldMk cId="1277013296" sldId="1497"/>
            <ac:spMk id="54" creationId="{B0349EE8-7975-4C75-918A-287DF6AD20FF}"/>
          </ac:spMkLst>
        </pc:spChg>
        <pc:spChg chg="mod">
          <ac:chgData name="Sinead Owens" userId="b8df5434-0043-4e07-b234-15d062a14ba4" providerId="ADAL" clId="{13D6EE50-3016-4EAB-B3F5-F75B6C4C0BA9}" dt="2022-01-25T10:10:45.354" v="2526" actId="20577"/>
          <ac:spMkLst>
            <pc:docMk/>
            <pc:sldMk cId="1277013296" sldId="1497"/>
            <ac:spMk id="56" creationId="{8EE826EB-D13B-480A-8FAF-A93C7AE66868}"/>
          </ac:spMkLst>
        </pc:spChg>
        <pc:spChg chg="mod">
          <ac:chgData name="Sinead Owens" userId="b8df5434-0043-4e07-b234-15d062a14ba4" providerId="ADAL" clId="{13D6EE50-3016-4EAB-B3F5-F75B6C4C0BA9}" dt="2022-01-25T10:09:37.083" v="2510" actId="20577"/>
          <ac:spMkLst>
            <pc:docMk/>
            <pc:sldMk cId="1277013296" sldId="1497"/>
            <ac:spMk id="57" creationId="{48A27406-97F0-4B23-9C2F-9E7B4F0F5A4D}"/>
          </ac:spMkLst>
        </pc:spChg>
        <pc:spChg chg="mod">
          <ac:chgData name="Sinead Owens" userId="b8df5434-0043-4e07-b234-15d062a14ba4" providerId="ADAL" clId="{13D6EE50-3016-4EAB-B3F5-F75B6C4C0BA9}" dt="2022-01-25T10:09:44.258" v="2516" actId="20577"/>
          <ac:spMkLst>
            <pc:docMk/>
            <pc:sldMk cId="1277013296" sldId="1497"/>
            <ac:spMk id="58" creationId="{1DB559B2-A158-4B7A-9F19-B67331BA6A01}"/>
          </ac:spMkLst>
        </pc:spChg>
        <pc:spChg chg="mod">
          <ac:chgData name="Sinead Owens" userId="b8df5434-0043-4e07-b234-15d062a14ba4" providerId="ADAL" clId="{13D6EE50-3016-4EAB-B3F5-F75B6C4C0BA9}" dt="2022-01-25T10:09:49.805" v="2520" actId="20577"/>
          <ac:spMkLst>
            <pc:docMk/>
            <pc:sldMk cId="1277013296" sldId="1497"/>
            <ac:spMk id="60" creationId="{C6245347-E5EB-4D25-B6DA-49E886DF09E6}"/>
          </ac:spMkLst>
        </pc:spChg>
      </pc:sldChg>
      <pc:sldChg chg="addSp modSp mod modNotesTx">
        <pc:chgData name="Sinead Owens" userId="b8df5434-0043-4e07-b234-15d062a14ba4" providerId="ADAL" clId="{13D6EE50-3016-4EAB-B3F5-F75B6C4C0BA9}" dt="2022-01-24T13:23:06.036" v="299" actId="6549"/>
        <pc:sldMkLst>
          <pc:docMk/>
          <pc:sldMk cId="523681383" sldId="1508"/>
        </pc:sldMkLst>
        <pc:spChg chg="add mod">
          <ac:chgData name="Sinead Owens" userId="b8df5434-0043-4e07-b234-15d062a14ba4" providerId="ADAL" clId="{13D6EE50-3016-4EAB-B3F5-F75B6C4C0BA9}" dt="2022-01-24T13:09:17.637" v="200" actId="1076"/>
          <ac:spMkLst>
            <pc:docMk/>
            <pc:sldMk cId="523681383" sldId="1508"/>
            <ac:spMk id="2" creationId="{462A0293-6530-4117-A8E5-53E7567458B9}"/>
          </ac:spMkLst>
        </pc:spChg>
        <pc:spChg chg="mod">
          <ac:chgData name="Sinead Owens" userId="b8df5434-0043-4e07-b234-15d062a14ba4" providerId="ADAL" clId="{13D6EE50-3016-4EAB-B3F5-F75B6C4C0BA9}" dt="2022-01-24T13:05:37.159" v="133" actId="20577"/>
          <ac:spMkLst>
            <pc:docMk/>
            <pc:sldMk cId="523681383" sldId="1508"/>
            <ac:spMk id="10" creationId="{7613379C-4733-494C-88CE-8E342B391A9F}"/>
          </ac:spMkLst>
        </pc:spChg>
        <pc:spChg chg="mod">
          <ac:chgData name="Sinead Owens" userId="b8df5434-0043-4e07-b234-15d062a14ba4" providerId="ADAL" clId="{13D6EE50-3016-4EAB-B3F5-F75B6C4C0BA9}" dt="2022-01-24T13:06:03.979" v="149" actId="20577"/>
          <ac:spMkLst>
            <pc:docMk/>
            <pc:sldMk cId="523681383" sldId="1508"/>
            <ac:spMk id="11" creationId="{C67ADDE4-5D4B-46B8-8B43-5A44EB2E4710}"/>
          </ac:spMkLst>
        </pc:spChg>
        <pc:spChg chg="mod">
          <ac:chgData name="Sinead Owens" userId="b8df5434-0043-4e07-b234-15d062a14ba4" providerId="ADAL" clId="{13D6EE50-3016-4EAB-B3F5-F75B6C4C0BA9}" dt="2022-01-24T13:06:20.587" v="182" actId="20577"/>
          <ac:spMkLst>
            <pc:docMk/>
            <pc:sldMk cId="523681383" sldId="1508"/>
            <ac:spMk id="12" creationId="{E5A181E5-BC89-4BE5-8E4C-FF8EE63AA945}"/>
          </ac:spMkLst>
        </pc:spChg>
        <pc:picChg chg="mod">
          <ac:chgData name="Sinead Owens" userId="b8df5434-0043-4e07-b234-15d062a14ba4" providerId="ADAL" clId="{13D6EE50-3016-4EAB-B3F5-F75B6C4C0BA9}" dt="2022-01-24T13:06:28.732" v="183" actId="1076"/>
          <ac:picMkLst>
            <pc:docMk/>
            <pc:sldMk cId="523681383" sldId="1508"/>
            <ac:picMk id="8" creationId="{34F73633-B139-469B-AB43-15502C516C2F}"/>
          </ac:picMkLst>
        </pc:picChg>
      </pc:sldChg>
      <pc:sldChg chg="delSp modSp mod">
        <pc:chgData name="Sinead Owens" userId="b8df5434-0043-4e07-b234-15d062a14ba4" providerId="ADAL" clId="{13D6EE50-3016-4EAB-B3F5-F75B6C4C0BA9}" dt="2022-01-25T10:03:08.186" v="2296" actId="20577"/>
        <pc:sldMkLst>
          <pc:docMk/>
          <pc:sldMk cId="3662622845" sldId="1520"/>
        </pc:sldMkLst>
        <pc:spChg chg="mod">
          <ac:chgData name="Sinead Owens" userId="b8df5434-0043-4e07-b234-15d062a14ba4" providerId="ADAL" clId="{13D6EE50-3016-4EAB-B3F5-F75B6C4C0BA9}" dt="2022-01-25T08:59:01.708" v="1737" actId="6549"/>
          <ac:spMkLst>
            <pc:docMk/>
            <pc:sldMk cId="3662622845" sldId="1520"/>
            <ac:spMk id="2" creationId="{6557DC70-010F-482B-9CFC-E211C3DE2B4E}"/>
          </ac:spMkLst>
        </pc:spChg>
        <pc:spChg chg="mod">
          <ac:chgData name="Sinead Owens" userId="b8df5434-0043-4e07-b234-15d062a14ba4" providerId="ADAL" clId="{13D6EE50-3016-4EAB-B3F5-F75B6C4C0BA9}" dt="2022-01-25T08:56:30.782" v="1673" actId="20577"/>
          <ac:spMkLst>
            <pc:docMk/>
            <pc:sldMk cId="3662622845" sldId="1520"/>
            <ac:spMk id="3" creationId="{C7EC64DB-B6DE-4E0A-94CD-463C2238240F}"/>
          </ac:spMkLst>
        </pc:spChg>
        <pc:spChg chg="mod">
          <ac:chgData name="Sinead Owens" userId="b8df5434-0043-4e07-b234-15d062a14ba4" providerId="ADAL" clId="{13D6EE50-3016-4EAB-B3F5-F75B6C4C0BA9}" dt="2022-01-25T08:58:13.329" v="1708" actId="14100"/>
          <ac:spMkLst>
            <pc:docMk/>
            <pc:sldMk cId="3662622845" sldId="1520"/>
            <ac:spMk id="14" creationId="{8561A656-4A0A-4FA9-B818-BCA5E27F3443}"/>
          </ac:spMkLst>
        </pc:spChg>
        <pc:spChg chg="mod">
          <ac:chgData name="Sinead Owens" userId="b8df5434-0043-4e07-b234-15d062a14ba4" providerId="ADAL" clId="{13D6EE50-3016-4EAB-B3F5-F75B6C4C0BA9}" dt="2022-01-25T10:03:08.186" v="2296" actId="20577"/>
          <ac:spMkLst>
            <pc:docMk/>
            <pc:sldMk cId="3662622845" sldId="1520"/>
            <ac:spMk id="16" creationId="{3E03ED95-4644-4AF4-BC1C-C679B735C6D4}"/>
          </ac:spMkLst>
        </pc:spChg>
        <pc:picChg chg="del">
          <ac:chgData name="Sinead Owens" userId="b8df5434-0043-4e07-b234-15d062a14ba4" providerId="ADAL" clId="{13D6EE50-3016-4EAB-B3F5-F75B6C4C0BA9}" dt="2022-01-25T08:57:12.955" v="1674" actId="478"/>
          <ac:picMkLst>
            <pc:docMk/>
            <pc:sldMk cId="3662622845" sldId="1520"/>
            <ac:picMk id="20" creationId="{502263BC-843F-4B6D-9FD1-97B239337C33}"/>
          </ac:picMkLst>
        </pc:picChg>
      </pc:sldChg>
      <pc:sldChg chg="modSp mod">
        <pc:chgData name="Sinead Owens" userId="b8df5434-0043-4e07-b234-15d062a14ba4" providerId="ADAL" clId="{13D6EE50-3016-4EAB-B3F5-F75B6C4C0BA9}" dt="2022-01-25T09:18:26.312" v="1880" actId="20577"/>
        <pc:sldMkLst>
          <pc:docMk/>
          <pc:sldMk cId="1169043345" sldId="1528"/>
        </pc:sldMkLst>
        <pc:spChg chg="mod">
          <ac:chgData name="Sinead Owens" userId="b8df5434-0043-4e07-b234-15d062a14ba4" providerId="ADAL" clId="{13D6EE50-3016-4EAB-B3F5-F75B6C4C0BA9}" dt="2022-01-25T09:17:53.444" v="1863" actId="20577"/>
          <ac:spMkLst>
            <pc:docMk/>
            <pc:sldMk cId="1169043345" sldId="1528"/>
            <ac:spMk id="3" creationId="{1045D6D7-0C9C-421C-BAA9-EB7BDE42A995}"/>
          </ac:spMkLst>
        </pc:spChg>
        <pc:spChg chg="mod">
          <ac:chgData name="Sinead Owens" userId="b8df5434-0043-4e07-b234-15d062a14ba4" providerId="ADAL" clId="{13D6EE50-3016-4EAB-B3F5-F75B6C4C0BA9}" dt="2022-01-25T09:18:26.312" v="1880" actId="20577"/>
          <ac:spMkLst>
            <pc:docMk/>
            <pc:sldMk cId="1169043345" sldId="1528"/>
            <ac:spMk id="7" creationId="{F2D6F4B8-CBA3-49BE-8A6D-9556959C75B8}"/>
          </ac:spMkLst>
        </pc:spChg>
        <pc:spChg chg="mod">
          <ac:chgData name="Sinead Owens" userId="b8df5434-0043-4e07-b234-15d062a14ba4" providerId="ADAL" clId="{13D6EE50-3016-4EAB-B3F5-F75B6C4C0BA9}" dt="2022-01-25T09:18:15.024" v="1876" actId="6549"/>
          <ac:spMkLst>
            <pc:docMk/>
            <pc:sldMk cId="1169043345" sldId="1528"/>
            <ac:spMk id="8" creationId="{AE6A3131-2E7F-44BC-BBF8-229CB0C1F467}"/>
          </ac:spMkLst>
        </pc:spChg>
      </pc:sldChg>
      <pc:sldChg chg="modSp">
        <pc:chgData name="Sinead Owens" userId="b8df5434-0043-4e07-b234-15d062a14ba4" providerId="ADAL" clId="{13D6EE50-3016-4EAB-B3F5-F75B6C4C0BA9}" dt="2022-01-24T14:34:33.662" v="1218" actId="20577"/>
        <pc:sldMkLst>
          <pc:docMk/>
          <pc:sldMk cId="3166186016" sldId="1531"/>
        </pc:sldMkLst>
        <pc:spChg chg="mod">
          <ac:chgData name="Sinead Owens" userId="b8df5434-0043-4e07-b234-15d062a14ba4" providerId="ADAL" clId="{13D6EE50-3016-4EAB-B3F5-F75B6C4C0BA9}" dt="2022-01-24T14:33:09.245" v="1185" actId="20577"/>
          <ac:spMkLst>
            <pc:docMk/>
            <pc:sldMk cId="3166186016" sldId="1531"/>
            <ac:spMk id="3" creationId="{03FEC665-847F-47C1-9B95-225D62A82347}"/>
          </ac:spMkLst>
        </pc:spChg>
        <pc:spChg chg="mod">
          <ac:chgData name="Sinead Owens" userId="b8df5434-0043-4e07-b234-15d062a14ba4" providerId="ADAL" clId="{13D6EE50-3016-4EAB-B3F5-F75B6C4C0BA9}" dt="2022-01-24T14:34:33.662" v="1218" actId="20577"/>
          <ac:spMkLst>
            <pc:docMk/>
            <pc:sldMk cId="3166186016" sldId="1531"/>
            <ac:spMk id="10" creationId="{FD0D3D24-5F26-4B3B-A75A-7829BD4FBD3D}"/>
          </ac:spMkLst>
        </pc:spChg>
      </pc:sldChg>
      <pc:sldChg chg="modSp mod">
        <pc:chgData name="Sinead Owens" userId="b8df5434-0043-4e07-b234-15d062a14ba4" providerId="ADAL" clId="{13D6EE50-3016-4EAB-B3F5-F75B6C4C0BA9}" dt="2022-01-24T14:00:24.099" v="1172" actId="6549"/>
        <pc:sldMkLst>
          <pc:docMk/>
          <pc:sldMk cId="3888329060" sldId="1533"/>
        </pc:sldMkLst>
        <pc:spChg chg="mod">
          <ac:chgData name="Sinead Owens" userId="b8df5434-0043-4e07-b234-15d062a14ba4" providerId="ADAL" clId="{13D6EE50-3016-4EAB-B3F5-F75B6C4C0BA9}" dt="2022-01-24T13:59:40.840" v="1142" actId="20577"/>
          <ac:spMkLst>
            <pc:docMk/>
            <pc:sldMk cId="3888329060" sldId="1533"/>
            <ac:spMk id="3" creationId="{2932B50B-270A-4658-B8E2-201A588FC647}"/>
          </ac:spMkLst>
        </pc:spChg>
        <pc:spChg chg="mod">
          <ac:chgData name="Sinead Owens" userId="b8df5434-0043-4e07-b234-15d062a14ba4" providerId="ADAL" clId="{13D6EE50-3016-4EAB-B3F5-F75B6C4C0BA9}" dt="2022-01-24T14:00:10.530" v="1171" actId="20577"/>
          <ac:spMkLst>
            <pc:docMk/>
            <pc:sldMk cId="3888329060" sldId="1533"/>
            <ac:spMk id="10" creationId="{C87D4355-366F-4245-830A-C63DBAF7E9D5}"/>
          </ac:spMkLst>
        </pc:spChg>
        <pc:spChg chg="mod">
          <ac:chgData name="Sinead Owens" userId="b8df5434-0043-4e07-b234-15d062a14ba4" providerId="ADAL" clId="{13D6EE50-3016-4EAB-B3F5-F75B6C4C0BA9}" dt="2022-01-24T14:00:24.099" v="1172" actId="6549"/>
          <ac:spMkLst>
            <pc:docMk/>
            <pc:sldMk cId="3888329060" sldId="1533"/>
            <ac:spMk id="11" creationId="{AE323121-40F2-43AE-AA9C-C746BE6CD86C}"/>
          </ac:spMkLst>
        </pc:spChg>
      </pc:sldChg>
      <pc:sldChg chg="modSp mod">
        <pc:chgData name="Sinead Owens" userId="b8df5434-0043-4e07-b234-15d062a14ba4" providerId="ADAL" clId="{13D6EE50-3016-4EAB-B3F5-F75B6C4C0BA9}" dt="2022-01-24T13:59:02.495" v="1121" actId="20577"/>
        <pc:sldMkLst>
          <pc:docMk/>
          <pc:sldMk cId="290887182" sldId="1534"/>
        </pc:sldMkLst>
        <pc:spChg chg="mod">
          <ac:chgData name="Sinead Owens" userId="b8df5434-0043-4e07-b234-15d062a14ba4" providerId="ADAL" clId="{13D6EE50-3016-4EAB-B3F5-F75B6C4C0BA9}" dt="2022-01-24T13:57:19.655" v="971" actId="6549"/>
          <ac:spMkLst>
            <pc:docMk/>
            <pc:sldMk cId="290887182" sldId="1534"/>
            <ac:spMk id="3" creationId="{C4033956-022D-41B9-8F08-3D2A4D0DF1A0}"/>
          </ac:spMkLst>
        </pc:spChg>
        <pc:spChg chg="mod">
          <ac:chgData name="Sinead Owens" userId="b8df5434-0043-4e07-b234-15d062a14ba4" providerId="ADAL" clId="{13D6EE50-3016-4EAB-B3F5-F75B6C4C0BA9}" dt="2022-01-24T13:58:54.205" v="1120" actId="20577"/>
          <ac:spMkLst>
            <pc:docMk/>
            <pc:sldMk cId="290887182" sldId="1534"/>
            <ac:spMk id="7" creationId="{0704186A-7670-437E-A0A7-D5A36F338300}"/>
          </ac:spMkLst>
        </pc:spChg>
        <pc:spChg chg="mod">
          <ac:chgData name="Sinead Owens" userId="b8df5434-0043-4e07-b234-15d062a14ba4" providerId="ADAL" clId="{13D6EE50-3016-4EAB-B3F5-F75B6C4C0BA9}" dt="2022-01-24T13:59:02.495" v="1121" actId="20577"/>
          <ac:spMkLst>
            <pc:docMk/>
            <pc:sldMk cId="290887182" sldId="1534"/>
            <ac:spMk id="8" creationId="{51B24961-E71D-490D-AFFA-1FAB70C60D44}"/>
          </ac:spMkLst>
        </pc:spChg>
        <pc:spChg chg="mod">
          <ac:chgData name="Sinead Owens" userId="b8df5434-0043-4e07-b234-15d062a14ba4" providerId="ADAL" clId="{13D6EE50-3016-4EAB-B3F5-F75B6C4C0BA9}" dt="2022-01-24T13:58:45.902" v="1119" actId="14100"/>
          <ac:spMkLst>
            <pc:docMk/>
            <pc:sldMk cId="290887182" sldId="1534"/>
            <ac:spMk id="13" creationId="{874D5441-7CC2-4942-B14C-8A78152B8C05}"/>
          </ac:spMkLst>
        </pc:spChg>
      </pc:sldChg>
      <pc:sldChg chg="modSp modNotesTx">
        <pc:chgData name="Sinead Owens" userId="b8df5434-0043-4e07-b234-15d062a14ba4" providerId="ADAL" clId="{13D6EE50-3016-4EAB-B3F5-F75B6C4C0BA9}" dt="2022-01-24T13:56:03.441" v="954" actId="20577"/>
        <pc:sldMkLst>
          <pc:docMk/>
          <pc:sldMk cId="1472352223" sldId="1535"/>
        </pc:sldMkLst>
        <pc:spChg chg="mod">
          <ac:chgData name="Sinead Owens" userId="b8df5434-0043-4e07-b234-15d062a14ba4" providerId="ADAL" clId="{13D6EE50-3016-4EAB-B3F5-F75B6C4C0BA9}" dt="2022-01-24T13:55:39.038" v="947" actId="20577"/>
          <ac:spMkLst>
            <pc:docMk/>
            <pc:sldMk cId="1472352223" sldId="1535"/>
            <ac:spMk id="3" creationId="{1D4CFC86-F163-45EC-A82E-FBC9A4E413BC}"/>
          </ac:spMkLst>
        </pc:spChg>
        <pc:spChg chg="mod">
          <ac:chgData name="Sinead Owens" userId="b8df5434-0043-4e07-b234-15d062a14ba4" providerId="ADAL" clId="{13D6EE50-3016-4EAB-B3F5-F75B6C4C0BA9}" dt="2022-01-24T13:55:55.316" v="953" actId="20577"/>
          <ac:spMkLst>
            <pc:docMk/>
            <pc:sldMk cId="1472352223" sldId="1535"/>
            <ac:spMk id="8" creationId="{52F9A747-C3F7-4C9E-BABF-34AF82EC7E00}"/>
          </ac:spMkLst>
        </pc:spChg>
        <pc:spChg chg="mod">
          <ac:chgData name="Sinead Owens" userId="b8df5434-0043-4e07-b234-15d062a14ba4" providerId="ADAL" clId="{13D6EE50-3016-4EAB-B3F5-F75B6C4C0BA9}" dt="2022-01-24T13:56:03.441" v="954" actId="20577"/>
          <ac:spMkLst>
            <pc:docMk/>
            <pc:sldMk cId="1472352223" sldId="1535"/>
            <ac:spMk id="11" creationId="{FF48BD80-6042-421B-A043-9C49C3A471B1}"/>
          </ac:spMkLst>
        </pc:spChg>
      </pc:sldChg>
      <pc:sldChg chg="addSp modSp mod modNotesTx">
        <pc:chgData name="Sinead Owens" userId="b8df5434-0043-4e07-b234-15d062a14ba4" providerId="ADAL" clId="{13D6EE50-3016-4EAB-B3F5-F75B6C4C0BA9}" dt="2022-01-24T13:23:45.317" v="322" actId="20577"/>
        <pc:sldMkLst>
          <pc:docMk/>
          <pc:sldMk cId="253532414" sldId="1537"/>
        </pc:sldMkLst>
        <pc:spChg chg="mod">
          <ac:chgData name="Sinead Owens" userId="b8df5434-0043-4e07-b234-15d062a14ba4" providerId="ADAL" clId="{13D6EE50-3016-4EAB-B3F5-F75B6C4C0BA9}" dt="2022-01-24T13:17:46.814" v="277" actId="14100"/>
          <ac:spMkLst>
            <pc:docMk/>
            <pc:sldMk cId="253532414" sldId="1537"/>
            <ac:spMk id="7" creationId="{645D60FC-714B-48A6-B033-798F530F0975}"/>
          </ac:spMkLst>
        </pc:spChg>
        <pc:spChg chg="mod">
          <ac:chgData name="Sinead Owens" userId="b8df5434-0043-4e07-b234-15d062a14ba4" providerId="ADAL" clId="{13D6EE50-3016-4EAB-B3F5-F75B6C4C0BA9}" dt="2022-01-24T13:20:30.437" v="290" actId="1076"/>
          <ac:spMkLst>
            <pc:docMk/>
            <pc:sldMk cId="253532414" sldId="1537"/>
            <ac:spMk id="9" creationId="{CD745E48-2665-40D8-A562-BC71B0B41150}"/>
          </ac:spMkLst>
        </pc:spChg>
        <pc:spChg chg="add mod">
          <ac:chgData name="Sinead Owens" userId="b8df5434-0043-4e07-b234-15d062a14ba4" providerId="ADAL" clId="{13D6EE50-3016-4EAB-B3F5-F75B6C4C0BA9}" dt="2022-01-24T13:19:42.832" v="289"/>
          <ac:spMkLst>
            <pc:docMk/>
            <pc:sldMk cId="253532414" sldId="1537"/>
            <ac:spMk id="13" creationId="{5BA1CDEA-5A81-416A-830C-EA27FB257A0A}"/>
          </ac:spMkLst>
        </pc:spChg>
        <pc:spChg chg="mod">
          <ac:chgData name="Sinead Owens" userId="b8df5434-0043-4e07-b234-15d062a14ba4" providerId="ADAL" clId="{13D6EE50-3016-4EAB-B3F5-F75B6C4C0BA9}" dt="2022-01-24T13:18:23.198" v="280" actId="20577"/>
          <ac:spMkLst>
            <pc:docMk/>
            <pc:sldMk cId="253532414" sldId="1537"/>
            <ac:spMk id="15" creationId="{1294CD62-8F6E-4E0E-929C-C94C09FD41CA}"/>
          </ac:spMkLst>
        </pc:spChg>
        <pc:spChg chg="mod">
          <ac:chgData name="Sinead Owens" userId="b8df5434-0043-4e07-b234-15d062a14ba4" providerId="ADAL" clId="{13D6EE50-3016-4EAB-B3F5-F75B6C4C0BA9}" dt="2022-01-24T13:19:24.093" v="288" actId="20577"/>
          <ac:spMkLst>
            <pc:docMk/>
            <pc:sldMk cId="253532414" sldId="1537"/>
            <ac:spMk id="44037" creationId="{00000000-0000-0000-0000-000000000000}"/>
          </ac:spMkLst>
        </pc:spChg>
      </pc:sldChg>
      <pc:sldChg chg="modSp mod">
        <pc:chgData name="Sinead Owens" userId="b8df5434-0043-4e07-b234-15d062a14ba4" providerId="ADAL" clId="{13D6EE50-3016-4EAB-B3F5-F75B6C4C0BA9}" dt="2022-01-24T13:25:59.826" v="348" actId="20577"/>
        <pc:sldMkLst>
          <pc:docMk/>
          <pc:sldMk cId="4260955380" sldId="1558"/>
        </pc:sldMkLst>
        <pc:spChg chg="mod">
          <ac:chgData name="Sinead Owens" userId="b8df5434-0043-4e07-b234-15d062a14ba4" providerId="ADAL" clId="{13D6EE50-3016-4EAB-B3F5-F75B6C4C0BA9}" dt="2022-01-24T13:25:49.529" v="345" actId="20577"/>
          <ac:spMkLst>
            <pc:docMk/>
            <pc:sldMk cId="4260955380" sldId="1558"/>
            <ac:spMk id="5" creationId="{C2D5F51A-0BA7-441F-A812-29A4279B7073}"/>
          </ac:spMkLst>
        </pc:spChg>
        <pc:spChg chg="mod">
          <ac:chgData name="Sinead Owens" userId="b8df5434-0043-4e07-b234-15d062a14ba4" providerId="ADAL" clId="{13D6EE50-3016-4EAB-B3F5-F75B6C4C0BA9}" dt="2022-01-24T13:25:55.024" v="347" actId="20577"/>
          <ac:spMkLst>
            <pc:docMk/>
            <pc:sldMk cId="4260955380" sldId="1558"/>
            <ac:spMk id="11" creationId="{12887D05-37F3-4957-BCCA-20A657F8FA7F}"/>
          </ac:spMkLst>
        </pc:spChg>
        <pc:spChg chg="mod">
          <ac:chgData name="Sinead Owens" userId="b8df5434-0043-4e07-b234-15d062a14ba4" providerId="ADAL" clId="{13D6EE50-3016-4EAB-B3F5-F75B6C4C0BA9}" dt="2022-01-24T13:25:59.826" v="348" actId="20577"/>
          <ac:spMkLst>
            <pc:docMk/>
            <pc:sldMk cId="4260955380" sldId="1558"/>
            <ac:spMk id="12" creationId="{356F1D26-1DA2-45F4-B65E-1054A9E5C74C}"/>
          </ac:spMkLst>
        </pc:spChg>
      </pc:sldChg>
      <pc:sldChg chg="modSp mod">
        <pc:chgData name="Sinead Owens" userId="b8df5434-0043-4e07-b234-15d062a14ba4" providerId="ADAL" clId="{13D6EE50-3016-4EAB-B3F5-F75B6C4C0BA9}" dt="2022-01-24T13:26:13.531" v="352" actId="20577"/>
        <pc:sldMkLst>
          <pc:docMk/>
          <pc:sldMk cId="3940876986" sldId="1559"/>
        </pc:sldMkLst>
        <pc:spChg chg="mod">
          <ac:chgData name="Sinead Owens" userId="b8df5434-0043-4e07-b234-15d062a14ba4" providerId="ADAL" clId="{13D6EE50-3016-4EAB-B3F5-F75B6C4C0BA9}" dt="2022-01-24T13:26:13.531" v="352" actId="20577"/>
          <ac:spMkLst>
            <pc:docMk/>
            <pc:sldMk cId="3940876986" sldId="1559"/>
            <ac:spMk id="2" creationId="{8973E26C-0420-4CAF-BA4E-289BEA497530}"/>
          </ac:spMkLst>
        </pc:spChg>
      </pc:sldChg>
      <pc:sldChg chg="modSp mod">
        <pc:chgData name="Sinead Owens" userId="b8df5434-0043-4e07-b234-15d062a14ba4" providerId="ADAL" clId="{13D6EE50-3016-4EAB-B3F5-F75B6C4C0BA9}" dt="2022-01-24T13:31:26.113" v="405" actId="20577"/>
        <pc:sldMkLst>
          <pc:docMk/>
          <pc:sldMk cId="3753312170" sldId="1560"/>
        </pc:sldMkLst>
        <pc:spChg chg="mod">
          <ac:chgData name="Sinead Owens" userId="b8df5434-0043-4e07-b234-15d062a14ba4" providerId="ADAL" clId="{13D6EE50-3016-4EAB-B3F5-F75B6C4C0BA9}" dt="2022-01-24T13:28:09.309" v="380" actId="20577"/>
          <ac:spMkLst>
            <pc:docMk/>
            <pc:sldMk cId="3753312170" sldId="1560"/>
            <ac:spMk id="2" creationId="{48B9898F-5821-4F82-922E-9DAA0002C646}"/>
          </ac:spMkLst>
        </pc:spChg>
        <pc:spChg chg="mod">
          <ac:chgData name="Sinead Owens" userId="b8df5434-0043-4e07-b234-15d062a14ba4" providerId="ADAL" clId="{13D6EE50-3016-4EAB-B3F5-F75B6C4C0BA9}" dt="2022-01-24T13:31:26.113" v="405" actId="20577"/>
          <ac:spMkLst>
            <pc:docMk/>
            <pc:sldMk cId="3753312170" sldId="1560"/>
            <ac:spMk id="3" creationId="{804A1AA3-52DF-4B7F-91BC-655ECAE7535A}"/>
          </ac:spMkLst>
        </pc:spChg>
      </pc:sldChg>
      <pc:sldChg chg="modSp mod addCm">
        <pc:chgData name="Sinead Owens" userId="b8df5434-0043-4e07-b234-15d062a14ba4" providerId="ADAL" clId="{13D6EE50-3016-4EAB-B3F5-F75B6C4C0BA9}" dt="2022-01-24T13:31:37.813" v="427" actId="20577"/>
        <pc:sldMkLst>
          <pc:docMk/>
          <pc:sldMk cId="3952680165" sldId="1561"/>
        </pc:sldMkLst>
        <pc:spChg chg="mod">
          <ac:chgData name="Sinead Owens" userId="b8df5434-0043-4e07-b234-15d062a14ba4" providerId="ADAL" clId="{13D6EE50-3016-4EAB-B3F5-F75B6C4C0BA9}" dt="2022-01-24T13:30:28.759" v="401" actId="20577"/>
          <ac:spMkLst>
            <pc:docMk/>
            <pc:sldMk cId="3952680165" sldId="1561"/>
            <ac:spMk id="2" creationId="{48B9898F-5821-4F82-922E-9DAA0002C646}"/>
          </ac:spMkLst>
        </pc:spChg>
        <pc:spChg chg="mod">
          <ac:chgData name="Sinead Owens" userId="b8df5434-0043-4e07-b234-15d062a14ba4" providerId="ADAL" clId="{13D6EE50-3016-4EAB-B3F5-F75B6C4C0BA9}" dt="2022-01-24T13:31:37.813" v="427" actId="20577"/>
          <ac:spMkLst>
            <pc:docMk/>
            <pc:sldMk cId="3952680165" sldId="1561"/>
            <ac:spMk id="3" creationId="{804A1AA3-52DF-4B7F-91BC-655ECAE7535A}"/>
          </ac:spMkLst>
        </pc:spChg>
      </pc:sldChg>
      <pc:sldChg chg="modSp">
        <pc:chgData name="Sinead Owens" userId="b8df5434-0043-4e07-b234-15d062a14ba4" providerId="ADAL" clId="{13D6EE50-3016-4EAB-B3F5-F75B6C4C0BA9}" dt="2022-01-24T13:32:48.591" v="433" actId="20577"/>
        <pc:sldMkLst>
          <pc:docMk/>
          <pc:sldMk cId="4095634150" sldId="1563"/>
        </pc:sldMkLst>
        <pc:spChg chg="mod">
          <ac:chgData name="Sinead Owens" userId="b8df5434-0043-4e07-b234-15d062a14ba4" providerId="ADAL" clId="{13D6EE50-3016-4EAB-B3F5-F75B6C4C0BA9}" dt="2022-01-24T13:32:11.114" v="428" actId="6549"/>
          <ac:spMkLst>
            <pc:docMk/>
            <pc:sldMk cId="4095634150" sldId="1563"/>
            <ac:spMk id="8" creationId="{177B8233-5929-475B-A809-76DBDF250A78}"/>
          </ac:spMkLst>
        </pc:spChg>
        <pc:spChg chg="mod">
          <ac:chgData name="Sinead Owens" userId="b8df5434-0043-4e07-b234-15d062a14ba4" providerId="ADAL" clId="{13D6EE50-3016-4EAB-B3F5-F75B6C4C0BA9}" dt="2022-01-24T13:32:19.505" v="432" actId="20577"/>
          <ac:spMkLst>
            <pc:docMk/>
            <pc:sldMk cId="4095634150" sldId="1563"/>
            <ac:spMk id="20" creationId="{45672AD9-7495-4841-859A-07DFED0B82AB}"/>
          </ac:spMkLst>
        </pc:spChg>
        <pc:spChg chg="mod">
          <ac:chgData name="Sinead Owens" userId="b8df5434-0043-4e07-b234-15d062a14ba4" providerId="ADAL" clId="{13D6EE50-3016-4EAB-B3F5-F75B6C4C0BA9}" dt="2022-01-24T13:32:48.591" v="433" actId="20577"/>
          <ac:spMkLst>
            <pc:docMk/>
            <pc:sldMk cId="4095634150" sldId="1563"/>
            <ac:spMk id="22" creationId="{1ACF13F3-5A03-418F-BD84-FDA0C7721E9D}"/>
          </ac:spMkLst>
        </pc:spChg>
      </pc:sldChg>
      <pc:sldChg chg="modSp">
        <pc:chgData name="Sinead Owens" userId="b8df5434-0043-4e07-b234-15d062a14ba4" providerId="ADAL" clId="{13D6EE50-3016-4EAB-B3F5-F75B6C4C0BA9}" dt="2022-01-25T09:20:33.916" v="1900" actId="20577"/>
        <pc:sldMkLst>
          <pc:docMk/>
          <pc:sldMk cId="938539143" sldId="1564"/>
        </pc:sldMkLst>
        <pc:spChg chg="mod">
          <ac:chgData name="Sinead Owens" userId="b8df5434-0043-4e07-b234-15d062a14ba4" providerId="ADAL" clId="{13D6EE50-3016-4EAB-B3F5-F75B6C4C0BA9}" dt="2022-01-25T09:20:33.916" v="1900" actId="20577"/>
          <ac:spMkLst>
            <pc:docMk/>
            <pc:sldMk cId="938539143" sldId="1564"/>
            <ac:spMk id="3" creationId="{1045D6D7-0C9C-421C-BAA9-EB7BDE42A995}"/>
          </ac:spMkLst>
        </pc:spChg>
        <pc:spChg chg="mod">
          <ac:chgData name="Sinead Owens" userId="b8df5434-0043-4e07-b234-15d062a14ba4" providerId="ADAL" clId="{13D6EE50-3016-4EAB-B3F5-F75B6C4C0BA9}" dt="2022-01-25T09:20:10.500" v="1896" actId="20577"/>
          <ac:spMkLst>
            <pc:docMk/>
            <pc:sldMk cId="938539143" sldId="1564"/>
            <ac:spMk id="8" creationId="{B03EB437-4C9C-421C-B05B-9F00E60CE26E}"/>
          </ac:spMkLst>
        </pc:spChg>
      </pc:sldChg>
      <pc:sldChg chg="addSp modSp mod modNotesTx">
        <pc:chgData name="Sinead Owens" userId="b8df5434-0043-4e07-b234-15d062a14ba4" providerId="ADAL" clId="{13D6EE50-3016-4EAB-B3F5-F75B6C4C0BA9}" dt="2022-01-24T13:45:20.810" v="658" actId="20577"/>
        <pc:sldMkLst>
          <pc:docMk/>
          <pc:sldMk cId="4209984630" sldId="1566"/>
        </pc:sldMkLst>
        <pc:spChg chg="mod">
          <ac:chgData name="Sinead Owens" userId="b8df5434-0043-4e07-b234-15d062a14ba4" providerId="ADAL" clId="{13D6EE50-3016-4EAB-B3F5-F75B6C4C0BA9}" dt="2022-01-24T13:40:53.043" v="593" actId="20577"/>
          <ac:spMkLst>
            <pc:docMk/>
            <pc:sldMk cId="4209984630" sldId="1566"/>
            <ac:spMk id="7" creationId="{35599C2D-BE9C-4A8E-B830-E564DAF156F0}"/>
          </ac:spMkLst>
        </pc:spChg>
        <pc:spChg chg="mod">
          <ac:chgData name="Sinead Owens" userId="b8df5434-0043-4e07-b234-15d062a14ba4" providerId="ADAL" clId="{13D6EE50-3016-4EAB-B3F5-F75B6C4C0BA9}" dt="2022-01-24T13:41:22.821" v="641" actId="20577"/>
          <ac:spMkLst>
            <pc:docMk/>
            <pc:sldMk cId="4209984630" sldId="1566"/>
            <ac:spMk id="10" creationId="{4E5FF475-F0BD-4224-984F-DBB72E4F730E}"/>
          </ac:spMkLst>
        </pc:spChg>
        <pc:spChg chg="mod">
          <ac:chgData name="Sinead Owens" userId="b8df5434-0043-4e07-b234-15d062a14ba4" providerId="ADAL" clId="{13D6EE50-3016-4EAB-B3F5-F75B6C4C0BA9}" dt="2022-01-24T13:45:20.810" v="658" actId="20577"/>
          <ac:spMkLst>
            <pc:docMk/>
            <pc:sldMk cId="4209984630" sldId="1566"/>
            <ac:spMk id="13" creationId="{B46E89C5-EC5C-4CD1-9D66-26B28DD040E3}"/>
          </ac:spMkLst>
        </pc:spChg>
        <pc:spChg chg="mod">
          <ac:chgData name="Sinead Owens" userId="b8df5434-0043-4e07-b234-15d062a14ba4" providerId="ADAL" clId="{13D6EE50-3016-4EAB-B3F5-F75B6C4C0BA9}" dt="2022-01-24T13:41:50.941" v="653" actId="20577"/>
          <ac:spMkLst>
            <pc:docMk/>
            <pc:sldMk cId="4209984630" sldId="1566"/>
            <ac:spMk id="14" creationId="{F0911687-F613-4447-9FED-9CE9BD61CA5C}"/>
          </ac:spMkLst>
        </pc:spChg>
        <pc:spChg chg="add mod">
          <ac:chgData name="Sinead Owens" userId="b8df5434-0043-4e07-b234-15d062a14ba4" providerId="ADAL" clId="{13D6EE50-3016-4EAB-B3F5-F75B6C4C0BA9}" dt="2022-01-24T13:43:04.017" v="655" actId="20577"/>
          <ac:spMkLst>
            <pc:docMk/>
            <pc:sldMk cId="4209984630" sldId="1566"/>
            <ac:spMk id="17" creationId="{7B64AB7A-E0B2-4DC1-8D2F-13FA66C4BB6A}"/>
          </ac:spMkLst>
        </pc:spChg>
      </pc:sldChg>
      <pc:sldChg chg="modSp">
        <pc:chgData name="Sinead Owens" userId="b8df5434-0043-4e07-b234-15d062a14ba4" providerId="ADAL" clId="{13D6EE50-3016-4EAB-B3F5-F75B6C4C0BA9}" dt="2022-01-24T13:47:35.121" v="772" actId="6549"/>
        <pc:sldMkLst>
          <pc:docMk/>
          <pc:sldMk cId="4021969227" sldId="1567"/>
        </pc:sldMkLst>
        <pc:spChg chg="mod">
          <ac:chgData name="Sinead Owens" userId="b8df5434-0043-4e07-b234-15d062a14ba4" providerId="ADAL" clId="{13D6EE50-3016-4EAB-B3F5-F75B6C4C0BA9}" dt="2022-01-24T13:45:47.639" v="666" actId="20577"/>
          <ac:spMkLst>
            <pc:docMk/>
            <pc:sldMk cId="4021969227" sldId="1567"/>
            <ac:spMk id="3" creationId="{FDB3486D-570E-4E5C-83A4-66E9EF17BD42}"/>
          </ac:spMkLst>
        </pc:spChg>
        <pc:spChg chg="mod">
          <ac:chgData name="Sinead Owens" userId="b8df5434-0043-4e07-b234-15d062a14ba4" providerId="ADAL" clId="{13D6EE50-3016-4EAB-B3F5-F75B6C4C0BA9}" dt="2022-01-24T13:47:14.495" v="768" actId="20577"/>
          <ac:spMkLst>
            <pc:docMk/>
            <pc:sldMk cId="4021969227" sldId="1567"/>
            <ac:spMk id="7" creationId="{62232943-789E-4D00-8A52-336B191DA221}"/>
          </ac:spMkLst>
        </pc:spChg>
        <pc:spChg chg="mod">
          <ac:chgData name="Sinead Owens" userId="b8df5434-0043-4e07-b234-15d062a14ba4" providerId="ADAL" clId="{13D6EE50-3016-4EAB-B3F5-F75B6C4C0BA9}" dt="2022-01-24T13:46:50.089" v="726" actId="20577"/>
          <ac:spMkLst>
            <pc:docMk/>
            <pc:sldMk cId="4021969227" sldId="1567"/>
            <ac:spMk id="11" creationId="{ECB730CB-2C53-45CC-82EE-8B388E95B6CC}"/>
          </ac:spMkLst>
        </pc:spChg>
        <pc:spChg chg="mod">
          <ac:chgData name="Sinead Owens" userId="b8df5434-0043-4e07-b234-15d062a14ba4" providerId="ADAL" clId="{13D6EE50-3016-4EAB-B3F5-F75B6C4C0BA9}" dt="2022-01-24T13:47:35.121" v="772" actId="6549"/>
          <ac:spMkLst>
            <pc:docMk/>
            <pc:sldMk cId="4021969227" sldId="1567"/>
            <ac:spMk id="12" creationId="{2788DD63-C08E-44A5-A715-E89097FEBA73}"/>
          </ac:spMkLst>
        </pc:spChg>
      </pc:sldChg>
      <pc:sldChg chg="modSp mod modNotesTx">
        <pc:chgData name="Sinead Owens" userId="b8df5434-0043-4e07-b234-15d062a14ba4" providerId="ADAL" clId="{13D6EE50-3016-4EAB-B3F5-F75B6C4C0BA9}" dt="2022-01-25T09:52:53.785" v="2140" actId="20577"/>
        <pc:sldMkLst>
          <pc:docMk/>
          <pc:sldMk cId="1752590415" sldId="1568"/>
        </pc:sldMkLst>
        <pc:spChg chg="mod">
          <ac:chgData name="Sinead Owens" userId="b8df5434-0043-4e07-b234-15d062a14ba4" providerId="ADAL" clId="{13D6EE50-3016-4EAB-B3F5-F75B6C4C0BA9}" dt="2022-01-25T09:52:53.785" v="2140" actId="20577"/>
          <ac:spMkLst>
            <pc:docMk/>
            <pc:sldMk cId="1752590415" sldId="1568"/>
            <ac:spMk id="3" creationId="{8A05A30E-47DE-4AAC-8A26-110AEB326E0E}"/>
          </ac:spMkLst>
        </pc:spChg>
        <pc:spChg chg="mod">
          <ac:chgData name="Sinead Owens" userId="b8df5434-0043-4e07-b234-15d062a14ba4" providerId="ADAL" clId="{13D6EE50-3016-4EAB-B3F5-F75B6C4C0BA9}" dt="2022-01-24T13:50:10.562" v="901" actId="20577"/>
          <ac:spMkLst>
            <pc:docMk/>
            <pc:sldMk cId="1752590415" sldId="1568"/>
            <ac:spMk id="7" creationId="{529CDD6E-72E7-4A04-A963-2790D5A3F243}"/>
          </ac:spMkLst>
        </pc:spChg>
        <pc:spChg chg="mod">
          <ac:chgData name="Sinead Owens" userId="b8df5434-0043-4e07-b234-15d062a14ba4" providerId="ADAL" clId="{13D6EE50-3016-4EAB-B3F5-F75B6C4C0BA9}" dt="2022-01-24T13:51:06.475" v="927" actId="14100"/>
          <ac:spMkLst>
            <pc:docMk/>
            <pc:sldMk cId="1752590415" sldId="1568"/>
            <ac:spMk id="10" creationId="{2AE5B524-58C7-4E8A-9C90-BD4AABD699C9}"/>
          </ac:spMkLst>
        </pc:spChg>
        <pc:spChg chg="mod">
          <ac:chgData name="Sinead Owens" userId="b8df5434-0043-4e07-b234-15d062a14ba4" providerId="ADAL" clId="{13D6EE50-3016-4EAB-B3F5-F75B6C4C0BA9}" dt="2022-01-24T13:49:15.945" v="864" actId="20577"/>
          <ac:spMkLst>
            <pc:docMk/>
            <pc:sldMk cId="1752590415" sldId="1568"/>
            <ac:spMk id="14" creationId="{D9645B8C-0B6D-4627-8DBF-D206FF0FF9AB}"/>
          </ac:spMkLst>
        </pc:spChg>
        <pc:spChg chg="mod">
          <ac:chgData name="Sinead Owens" userId="b8df5434-0043-4e07-b234-15d062a14ba4" providerId="ADAL" clId="{13D6EE50-3016-4EAB-B3F5-F75B6C4C0BA9}" dt="2022-01-24T13:51:11.425" v="928" actId="1076"/>
          <ac:spMkLst>
            <pc:docMk/>
            <pc:sldMk cId="1752590415" sldId="1568"/>
            <ac:spMk id="15" creationId="{1BA7804B-1BF0-480C-B426-502064F92732}"/>
          </ac:spMkLst>
        </pc:spChg>
        <pc:spChg chg="mod">
          <ac:chgData name="Sinead Owens" userId="b8df5434-0043-4e07-b234-15d062a14ba4" providerId="ADAL" clId="{13D6EE50-3016-4EAB-B3F5-F75B6C4C0BA9}" dt="2022-01-24T13:50:57.380" v="925" actId="20577"/>
          <ac:spMkLst>
            <pc:docMk/>
            <pc:sldMk cId="1752590415" sldId="1568"/>
            <ac:spMk id="16" creationId="{7DA219C3-8C19-47E1-8DBD-E73215279853}"/>
          </ac:spMkLst>
        </pc:spChg>
      </pc:sldChg>
      <pc:sldChg chg="modSp mod">
        <pc:chgData name="Sinead Owens" userId="b8df5434-0043-4e07-b234-15d062a14ba4" providerId="ADAL" clId="{13D6EE50-3016-4EAB-B3F5-F75B6C4C0BA9}" dt="2022-01-25T09:04:14.185" v="1810" actId="20577"/>
        <pc:sldMkLst>
          <pc:docMk/>
          <pc:sldMk cId="1656581897" sldId="1570"/>
        </pc:sldMkLst>
        <pc:spChg chg="mod">
          <ac:chgData name="Sinead Owens" userId="b8df5434-0043-4e07-b234-15d062a14ba4" providerId="ADAL" clId="{13D6EE50-3016-4EAB-B3F5-F75B6C4C0BA9}" dt="2022-01-25T09:00:53.394" v="1760" actId="313"/>
          <ac:spMkLst>
            <pc:docMk/>
            <pc:sldMk cId="1656581897" sldId="1570"/>
            <ac:spMk id="2" creationId="{F5171A69-0FC6-4BDF-84A0-5488DCE992ED}"/>
          </ac:spMkLst>
        </pc:spChg>
        <pc:spChg chg="mod">
          <ac:chgData name="Sinead Owens" userId="b8df5434-0043-4e07-b234-15d062a14ba4" providerId="ADAL" clId="{13D6EE50-3016-4EAB-B3F5-F75B6C4C0BA9}" dt="2022-01-25T09:01:35.397" v="1763" actId="20577"/>
          <ac:spMkLst>
            <pc:docMk/>
            <pc:sldMk cId="1656581897" sldId="1570"/>
            <ac:spMk id="3" creationId="{0D3312D3-41B7-4EF1-87E1-A599619BE8DC}"/>
          </ac:spMkLst>
        </pc:spChg>
        <pc:spChg chg="mod">
          <ac:chgData name="Sinead Owens" userId="b8df5434-0043-4e07-b234-15d062a14ba4" providerId="ADAL" clId="{13D6EE50-3016-4EAB-B3F5-F75B6C4C0BA9}" dt="2022-01-25T09:02:39.576" v="1777" actId="20577"/>
          <ac:spMkLst>
            <pc:docMk/>
            <pc:sldMk cId="1656581897" sldId="1570"/>
            <ac:spMk id="7" creationId="{8FDF9A22-6B67-4203-AED2-86CB2B10881D}"/>
          </ac:spMkLst>
        </pc:spChg>
        <pc:spChg chg="mod">
          <ac:chgData name="Sinead Owens" userId="b8df5434-0043-4e07-b234-15d062a14ba4" providerId="ADAL" clId="{13D6EE50-3016-4EAB-B3F5-F75B6C4C0BA9}" dt="2022-01-25T09:02:28.290" v="1776" actId="20577"/>
          <ac:spMkLst>
            <pc:docMk/>
            <pc:sldMk cId="1656581897" sldId="1570"/>
            <ac:spMk id="11" creationId="{7F861276-BFFC-447B-A8C1-678896209809}"/>
          </ac:spMkLst>
        </pc:spChg>
        <pc:spChg chg="mod">
          <ac:chgData name="Sinead Owens" userId="b8df5434-0043-4e07-b234-15d062a14ba4" providerId="ADAL" clId="{13D6EE50-3016-4EAB-B3F5-F75B6C4C0BA9}" dt="2022-01-25T09:04:14.185" v="1810" actId="20577"/>
          <ac:spMkLst>
            <pc:docMk/>
            <pc:sldMk cId="1656581897" sldId="1570"/>
            <ac:spMk id="12" creationId="{B00F44DD-A07C-4F70-817E-DE0A68BB4FB9}"/>
          </ac:spMkLst>
        </pc:spChg>
      </pc:sldChg>
      <pc:sldChg chg="modSp mod">
        <pc:chgData name="Sinead Owens" userId="b8df5434-0043-4e07-b234-15d062a14ba4" providerId="ADAL" clId="{13D6EE50-3016-4EAB-B3F5-F75B6C4C0BA9}" dt="2022-01-25T09:33:23.373" v="1950" actId="20577"/>
        <pc:sldMkLst>
          <pc:docMk/>
          <pc:sldMk cId="1993385893" sldId="1571"/>
        </pc:sldMkLst>
        <pc:spChg chg="mod">
          <ac:chgData name="Sinead Owens" userId="b8df5434-0043-4e07-b234-15d062a14ba4" providerId="ADAL" clId="{13D6EE50-3016-4EAB-B3F5-F75B6C4C0BA9}" dt="2022-01-25T09:33:23.373" v="1950" actId="20577"/>
          <ac:spMkLst>
            <pc:docMk/>
            <pc:sldMk cId="1993385893" sldId="1571"/>
            <ac:spMk id="3" creationId="{0D3312D3-41B7-4EF1-87E1-A599619BE8DC}"/>
          </ac:spMkLst>
        </pc:spChg>
        <pc:spChg chg="mod">
          <ac:chgData name="Sinead Owens" userId="b8df5434-0043-4e07-b234-15d062a14ba4" providerId="ADAL" clId="{13D6EE50-3016-4EAB-B3F5-F75B6C4C0BA9}" dt="2022-01-25T09:24:35.619" v="1910" actId="1076"/>
          <ac:spMkLst>
            <pc:docMk/>
            <pc:sldMk cId="1993385893" sldId="1571"/>
            <ac:spMk id="7" creationId="{94D59455-3B89-41E6-B985-C805D2116E6A}"/>
          </ac:spMkLst>
        </pc:spChg>
        <pc:spChg chg="mod">
          <ac:chgData name="Sinead Owens" userId="b8df5434-0043-4e07-b234-15d062a14ba4" providerId="ADAL" clId="{13D6EE50-3016-4EAB-B3F5-F75B6C4C0BA9}" dt="2022-01-25T09:24:02.480" v="1908" actId="20577"/>
          <ac:spMkLst>
            <pc:docMk/>
            <pc:sldMk cId="1993385893" sldId="1571"/>
            <ac:spMk id="9" creationId="{D721484F-EF23-4A44-84BD-DFA2C8B6A748}"/>
          </ac:spMkLst>
        </pc:spChg>
      </pc:sldChg>
      <pc:sldChg chg="modSp mod">
        <pc:chgData name="Sinead Owens" userId="b8df5434-0043-4e07-b234-15d062a14ba4" providerId="ADAL" clId="{13D6EE50-3016-4EAB-B3F5-F75B6C4C0BA9}" dt="2022-01-25T08:55:25.871" v="1668" actId="313"/>
        <pc:sldMkLst>
          <pc:docMk/>
          <pc:sldMk cId="2027542465" sldId="1572"/>
        </pc:sldMkLst>
        <pc:spChg chg="mod">
          <ac:chgData name="Sinead Owens" userId="b8df5434-0043-4e07-b234-15d062a14ba4" providerId="ADAL" clId="{13D6EE50-3016-4EAB-B3F5-F75B6C4C0BA9}" dt="2022-01-25T08:17:47.405" v="1597" actId="20577"/>
          <ac:spMkLst>
            <pc:docMk/>
            <pc:sldMk cId="2027542465" sldId="1572"/>
            <ac:spMk id="2" creationId="{6557DC70-010F-482B-9CFC-E211C3DE2B4E}"/>
          </ac:spMkLst>
        </pc:spChg>
        <pc:spChg chg="mod">
          <ac:chgData name="Sinead Owens" userId="b8df5434-0043-4e07-b234-15d062a14ba4" providerId="ADAL" clId="{13D6EE50-3016-4EAB-B3F5-F75B6C4C0BA9}" dt="2022-01-25T08:53:27.652" v="1598" actId="6549"/>
          <ac:spMkLst>
            <pc:docMk/>
            <pc:sldMk cId="2027542465" sldId="1572"/>
            <ac:spMk id="3" creationId="{C7EC64DB-B6DE-4E0A-94CD-463C2238240F}"/>
          </ac:spMkLst>
        </pc:spChg>
        <pc:spChg chg="mod">
          <ac:chgData name="Sinead Owens" userId="b8df5434-0043-4e07-b234-15d062a14ba4" providerId="ADAL" clId="{13D6EE50-3016-4EAB-B3F5-F75B6C4C0BA9}" dt="2022-01-25T08:55:25.871" v="1668" actId="313"/>
          <ac:spMkLst>
            <pc:docMk/>
            <pc:sldMk cId="2027542465" sldId="1572"/>
            <ac:spMk id="9" creationId="{4CF674F8-312C-4A02-8498-87637A0B702F}"/>
          </ac:spMkLst>
        </pc:spChg>
      </pc:sldChg>
      <pc:sldChg chg="delSp modSp mod delAnim modNotesTx">
        <pc:chgData name="Sinead Owens" userId="b8df5434-0043-4e07-b234-15d062a14ba4" providerId="ADAL" clId="{13D6EE50-3016-4EAB-B3F5-F75B6C4C0BA9}" dt="2022-01-24T14:41:54.900" v="1376" actId="20577"/>
        <pc:sldMkLst>
          <pc:docMk/>
          <pc:sldMk cId="2514569337" sldId="1574"/>
        </pc:sldMkLst>
        <pc:spChg chg="mod">
          <ac:chgData name="Sinead Owens" userId="b8df5434-0043-4e07-b234-15d062a14ba4" providerId="ADAL" clId="{13D6EE50-3016-4EAB-B3F5-F75B6C4C0BA9}" dt="2022-01-24T14:35:49.062" v="1225" actId="20577"/>
          <ac:spMkLst>
            <pc:docMk/>
            <pc:sldMk cId="2514569337" sldId="1574"/>
            <ac:spMk id="3" creationId="{1045D6D7-0C9C-421C-BAA9-EB7BDE42A995}"/>
          </ac:spMkLst>
        </pc:spChg>
        <pc:spChg chg="mod">
          <ac:chgData name="Sinead Owens" userId="b8df5434-0043-4e07-b234-15d062a14ba4" providerId="ADAL" clId="{13D6EE50-3016-4EAB-B3F5-F75B6C4C0BA9}" dt="2022-01-24T14:37:16.518" v="1255" actId="20577"/>
          <ac:spMkLst>
            <pc:docMk/>
            <pc:sldMk cId="2514569337" sldId="1574"/>
            <ac:spMk id="8" creationId="{AFEDFEF5-BF86-4C77-8AE1-7270DB8BE4CD}"/>
          </ac:spMkLst>
        </pc:spChg>
        <pc:spChg chg="mod">
          <ac:chgData name="Sinead Owens" userId="b8df5434-0043-4e07-b234-15d062a14ba4" providerId="ADAL" clId="{13D6EE50-3016-4EAB-B3F5-F75B6C4C0BA9}" dt="2022-01-24T14:36:14.349" v="1250" actId="20577"/>
          <ac:spMkLst>
            <pc:docMk/>
            <pc:sldMk cId="2514569337" sldId="1574"/>
            <ac:spMk id="17" creationId="{6DC77F82-260D-4CAE-B0F8-2923682E73AA}"/>
          </ac:spMkLst>
        </pc:spChg>
        <pc:spChg chg="del">
          <ac:chgData name="Sinead Owens" userId="b8df5434-0043-4e07-b234-15d062a14ba4" providerId="ADAL" clId="{13D6EE50-3016-4EAB-B3F5-F75B6C4C0BA9}" dt="2022-01-24T14:37:12.333" v="1253" actId="478"/>
          <ac:spMkLst>
            <pc:docMk/>
            <pc:sldMk cId="2514569337" sldId="1574"/>
            <ac:spMk id="19" creationId="{8919C476-E0DD-4D72-B3BC-6C205D1BC383}"/>
          </ac:spMkLst>
        </pc:spChg>
        <pc:picChg chg="del">
          <ac:chgData name="Sinead Owens" userId="b8df5434-0043-4e07-b234-15d062a14ba4" providerId="ADAL" clId="{13D6EE50-3016-4EAB-B3F5-F75B6C4C0BA9}" dt="2022-01-24T14:37:14.646" v="1254" actId="478"/>
          <ac:picMkLst>
            <pc:docMk/>
            <pc:sldMk cId="2514569337" sldId="1574"/>
            <ac:picMk id="25" creationId="{8B8F99E7-7AF3-4AE4-89FE-2BC3219D1735}"/>
          </ac:picMkLst>
        </pc:picChg>
      </pc:sldChg>
      <pc:sldChg chg="modSp mod">
        <pc:chgData name="Sinead Owens" userId="b8df5434-0043-4e07-b234-15d062a14ba4" providerId="ADAL" clId="{13D6EE50-3016-4EAB-B3F5-F75B6C4C0BA9}" dt="2022-01-24T14:43:21.975" v="1384" actId="20577"/>
        <pc:sldMkLst>
          <pc:docMk/>
          <pc:sldMk cId="2107914818" sldId="1575"/>
        </pc:sldMkLst>
        <pc:spChg chg="mod">
          <ac:chgData name="Sinead Owens" userId="b8df5434-0043-4e07-b234-15d062a14ba4" providerId="ADAL" clId="{13D6EE50-3016-4EAB-B3F5-F75B6C4C0BA9}" dt="2022-01-24T14:42:18.770" v="1378" actId="20577"/>
          <ac:spMkLst>
            <pc:docMk/>
            <pc:sldMk cId="2107914818" sldId="1575"/>
            <ac:spMk id="7" creationId="{F2D6F4B8-CBA3-49BE-8A6D-9556959C75B8}"/>
          </ac:spMkLst>
        </pc:spChg>
        <pc:spChg chg="mod">
          <ac:chgData name="Sinead Owens" userId="b8df5434-0043-4e07-b234-15d062a14ba4" providerId="ADAL" clId="{13D6EE50-3016-4EAB-B3F5-F75B6C4C0BA9}" dt="2022-01-24T14:43:00.439" v="1379" actId="20577"/>
          <ac:spMkLst>
            <pc:docMk/>
            <pc:sldMk cId="2107914818" sldId="1575"/>
            <ac:spMk id="8" creationId="{C7BD4690-5546-47AB-8980-BC6DF392680F}"/>
          </ac:spMkLst>
        </pc:spChg>
        <pc:spChg chg="mod">
          <ac:chgData name="Sinead Owens" userId="b8df5434-0043-4e07-b234-15d062a14ba4" providerId="ADAL" clId="{13D6EE50-3016-4EAB-B3F5-F75B6C4C0BA9}" dt="2022-01-24T14:43:21.975" v="1384" actId="20577"/>
          <ac:spMkLst>
            <pc:docMk/>
            <pc:sldMk cId="2107914818" sldId="1575"/>
            <ac:spMk id="9" creationId="{F336DC7B-349E-44FE-9D85-82B94D93F826}"/>
          </ac:spMkLst>
        </pc:spChg>
      </pc:sldChg>
      <pc:sldChg chg="modSp mod">
        <pc:chgData name="Sinead Owens" userId="b8df5434-0043-4e07-b234-15d062a14ba4" providerId="ADAL" clId="{13D6EE50-3016-4EAB-B3F5-F75B6C4C0BA9}" dt="2022-01-24T14:44:40.506" v="1403" actId="20577"/>
        <pc:sldMkLst>
          <pc:docMk/>
          <pc:sldMk cId="3006640900" sldId="1576"/>
        </pc:sldMkLst>
        <pc:spChg chg="mod">
          <ac:chgData name="Sinead Owens" userId="b8df5434-0043-4e07-b234-15d062a14ba4" providerId="ADAL" clId="{13D6EE50-3016-4EAB-B3F5-F75B6C4C0BA9}" dt="2022-01-24T14:44:05.360" v="1394" actId="6549"/>
          <ac:spMkLst>
            <pc:docMk/>
            <pc:sldMk cId="3006640900" sldId="1576"/>
            <ac:spMk id="3" creationId="{1045D6D7-0C9C-421C-BAA9-EB7BDE42A995}"/>
          </ac:spMkLst>
        </pc:spChg>
        <pc:spChg chg="mod">
          <ac:chgData name="Sinead Owens" userId="b8df5434-0043-4e07-b234-15d062a14ba4" providerId="ADAL" clId="{13D6EE50-3016-4EAB-B3F5-F75B6C4C0BA9}" dt="2022-01-24T14:43:53.608" v="1386" actId="20577"/>
          <ac:spMkLst>
            <pc:docMk/>
            <pc:sldMk cId="3006640900" sldId="1576"/>
            <ac:spMk id="7" creationId="{F2D6F4B8-CBA3-49BE-8A6D-9556959C75B8}"/>
          </ac:spMkLst>
        </pc:spChg>
        <pc:spChg chg="mod">
          <ac:chgData name="Sinead Owens" userId="b8df5434-0043-4e07-b234-15d062a14ba4" providerId="ADAL" clId="{13D6EE50-3016-4EAB-B3F5-F75B6C4C0BA9}" dt="2022-01-24T14:44:35.650" v="1399" actId="20577"/>
          <ac:spMkLst>
            <pc:docMk/>
            <pc:sldMk cId="3006640900" sldId="1576"/>
            <ac:spMk id="8" creationId="{8C022209-4D7D-4756-9E2B-785998E9AE82}"/>
          </ac:spMkLst>
        </pc:spChg>
        <pc:spChg chg="mod">
          <ac:chgData name="Sinead Owens" userId="b8df5434-0043-4e07-b234-15d062a14ba4" providerId="ADAL" clId="{13D6EE50-3016-4EAB-B3F5-F75B6C4C0BA9}" dt="2022-01-24T14:44:37.928" v="1401" actId="20577"/>
          <ac:spMkLst>
            <pc:docMk/>
            <pc:sldMk cId="3006640900" sldId="1576"/>
            <ac:spMk id="9" creationId="{EBA76C70-F63E-4883-81A0-DE4147BD7601}"/>
          </ac:spMkLst>
        </pc:spChg>
        <pc:spChg chg="mod">
          <ac:chgData name="Sinead Owens" userId="b8df5434-0043-4e07-b234-15d062a14ba4" providerId="ADAL" clId="{13D6EE50-3016-4EAB-B3F5-F75B6C4C0BA9}" dt="2022-01-24T14:44:40.506" v="1403" actId="20577"/>
          <ac:spMkLst>
            <pc:docMk/>
            <pc:sldMk cId="3006640900" sldId="1576"/>
            <ac:spMk id="11" creationId="{35843E9D-0693-4C9B-918E-207503986127}"/>
          </ac:spMkLst>
        </pc:spChg>
      </pc:sldChg>
      <pc:sldChg chg="modSp mod">
        <pc:chgData name="Sinead Owens" userId="b8df5434-0043-4e07-b234-15d062a14ba4" providerId="ADAL" clId="{13D6EE50-3016-4EAB-B3F5-F75B6C4C0BA9}" dt="2022-01-24T14:48:41.098" v="1446" actId="113"/>
        <pc:sldMkLst>
          <pc:docMk/>
          <pc:sldMk cId="3609878422" sldId="1577"/>
        </pc:sldMkLst>
        <pc:spChg chg="mod">
          <ac:chgData name="Sinead Owens" userId="b8df5434-0043-4e07-b234-15d062a14ba4" providerId="ADAL" clId="{13D6EE50-3016-4EAB-B3F5-F75B6C4C0BA9}" dt="2022-01-24T14:45:51.045" v="1420" actId="20577"/>
          <ac:spMkLst>
            <pc:docMk/>
            <pc:sldMk cId="3609878422" sldId="1577"/>
            <ac:spMk id="3" creationId="{1045D6D7-0C9C-421C-BAA9-EB7BDE42A995}"/>
          </ac:spMkLst>
        </pc:spChg>
        <pc:spChg chg="mod">
          <ac:chgData name="Sinead Owens" userId="b8df5434-0043-4e07-b234-15d062a14ba4" providerId="ADAL" clId="{13D6EE50-3016-4EAB-B3F5-F75B6C4C0BA9}" dt="2022-01-24T14:45:34.982" v="1413" actId="20577"/>
          <ac:spMkLst>
            <pc:docMk/>
            <pc:sldMk cId="3609878422" sldId="1577"/>
            <ac:spMk id="7" creationId="{F2D6F4B8-CBA3-49BE-8A6D-9556959C75B8}"/>
          </ac:spMkLst>
        </pc:spChg>
        <pc:spChg chg="mod">
          <ac:chgData name="Sinead Owens" userId="b8df5434-0043-4e07-b234-15d062a14ba4" providerId="ADAL" clId="{13D6EE50-3016-4EAB-B3F5-F75B6C4C0BA9}" dt="2022-01-24T14:48:41.098" v="1446" actId="113"/>
          <ac:spMkLst>
            <pc:docMk/>
            <pc:sldMk cId="3609878422" sldId="1577"/>
            <ac:spMk id="8" creationId="{3EECD495-1A65-491D-81FD-C87BA1C0591B}"/>
          </ac:spMkLst>
        </pc:spChg>
      </pc:sldChg>
      <pc:sldChg chg="modSp mod">
        <pc:chgData name="Sinead Owens" userId="b8df5434-0043-4e07-b234-15d062a14ba4" providerId="ADAL" clId="{13D6EE50-3016-4EAB-B3F5-F75B6C4C0BA9}" dt="2022-01-24T14:49:29.018" v="1466" actId="113"/>
        <pc:sldMkLst>
          <pc:docMk/>
          <pc:sldMk cId="2817540439" sldId="1578"/>
        </pc:sldMkLst>
        <pc:spChg chg="mod">
          <ac:chgData name="Sinead Owens" userId="b8df5434-0043-4e07-b234-15d062a14ba4" providerId="ADAL" clId="{13D6EE50-3016-4EAB-B3F5-F75B6C4C0BA9}" dt="2022-01-24T14:49:29.018" v="1466" actId="113"/>
          <ac:spMkLst>
            <pc:docMk/>
            <pc:sldMk cId="2817540439" sldId="1578"/>
            <ac:spMk id="3" creationId="{1045D6D7-0C9C-421C-BAA9-EB7BDE42A995}"/>
          </ac:spMkLst>
        </pc:spChg>
        <pc:spChg chg="mod">
          <ac:chgData name="Sinead Owens" userId="b8df5434-0043-4e07-b234-15d062a14ba4" providerId="ADAL" clId="{13D6EE50-3016-4EAB-B3F5-F75B6C4C0BA9}" dt="2022-01-24T14:48:57.030" v="1452" actId="20577"/>
          <ac:spMkLst>
            <pc:docMk/>
            <pc:sldMk cId="2817540439" sldId="1578"/>
            <ac:spMk id="7" creationId="{F2D6F4B8-CBA3-49BE-8A6D-9556959C75B8}"/>
          </ac:spMkLst>
        </pc:spChg>
      </pc:sldChg>
      <pc:sldChg chg="modSp mod">
        <pc:chgData name="Sinead Owens" userId="b8df5434-0043-4e07-b234-15d062a14ba4" providerId="ADAL" clId="{13D6EE50-3016-4EAB-B3F5-F75B6C4C0BA9}" dt="2022-01-24T14:34:50.310" v="1220" actId="20577"/>
        <pc:sldMkLst>
          <pc:docMk/>
          <pc:sldMk cId="3273575273" sldId="1583"/>
        </pc:sldMkLst>
        <pc:spChg chg="mod">
          <ac:chgData name="Sinead Owens" userId="b8df5434-0043-4e07-b234-15d062a14ba4" providerId="ADAL" clId="{13D6EE50-3016-4EAB-B3F5-F75B6C4C0BA9}" dt="2022-01-24T14:34:50.310" v="1220" actId="20577"/>
          <ac:spMkLst>
            <pc:docMk/>
            <pc:sldMk cId="3273575273" sldId="1583"/>
            <ac:spMk id="2" creationId="{36D557C9-35E6-4E73-B334-A09448F992C4}"/>
          </ac:spMkLst>
        </pc:spChg>
      </pc:sldChg>
      <pc:sldChg chg="modSp mod">
        <pc:chgData name="Sinead Owens" userId="b8df5434-0043-4e07-b234-15d062a14ba4" providerId="ADAL" clId="{13D6EE50-3016-4EAB-B3F5-F75B6C4C0BA9}" dt="2022-01-24T14:55:09.347" v="1595" actId="20577"/>
        <pc:sldMkLst>
          <pc:docMk/>
          <pc:sldMk cId="781693040" sldId="1584"/>
        </pc:sldMkLst>
        <pc:spChg chg="mod">
          <ac:chgData name="Sinead Owens" userId="b8df5434-0043-4e07-b234-15d062a14ba4" providerId="ADAL" clId="{13D6EE50-3016-4EAB-B3F5-F75B6C4C0BA9}" dt="2022-01-24T14:55:09.347" v="1595" actId="20577"/>
          <ac:spMkLst>
            <pc:docMk/>
            <pc:sldMk cId="781693040" sldId="1584"/>
            <ac:spMk id="2" creationId="{946CA491-CEB2-4225-AB87-5CBEB5981C68}"/>
          </ac:spMkLst>
        </pc:spChg>
      </pc:sldChg>
      <pc:sldChg chg="modSp">
        <pc:chgData name="Sinead Owens" userId="b8df5434-0043-4e07-b234-15d062a14ba4" providerId="ADAL" clId="{13D6EE50-3016-4EAB-B3F5-F75B6C4C0BA9}" dt="2022-01-25T09:00:04.277" v="1744" actId="20577"/>
        <pc:sldMkLst>
          <pc:docMk/>
          <pc:sldMk cId="624747876" sldId="1585"/>
        </pc:sldMkLst>
        <pc:spChg chg="mod">
          <ac:chgData name="Sinead Owens" userId="b8df5434-0043-4e07-b234-15d062a14ba4" providerId="ADAL" clId="{13D6EE50-3016-4EAB-B3F5-F75B6C4C0BA9}" dt="2022-01-25T08:59:27.817" v="1738" actId="20577"/>
          <ac:spMkLst>
            <pc:docMk/>
            <pc:sldMk cId="624747876" sldId="1585"/>
            <ac:spMk id="3" creationId="{0D3312D3-41B7-4EF1-87E1-A599619BE8DC}"/>
          </ac:spMkLst>
        </pc:spChg>
        <pc:spChg chg="mod">
          <ac:chgData name="Sinead Owens" userId="b8df5434-0043-4e07-b234-15d062a14ba4" providerId="ADAL" clId="{13D6EE50-3016-4EAB-B3F5-F75B6C4C0BA9}" dt="2022-01-25T08:59:53.569" v="1741" actId="20577"/>
          <ac:spMkLst>
            <pc:docMk/>
            <pc:sldMk cId="624747876" sldId="1585"/>
            <ac:spMk id="7" creationId="{4E9AC427-9E52-416D-A712-2BD78B5A1539}"/>
          </ac:spMkLst>
        </pc:spChg>
        <pc:spChg chg="mod">
          <ac:chgData name="Sinead Owens" userId="b8df5434-0043-4e07-b234-15d062a14ba4" providerId="ADAL" clId="{13D6EE50-3016-4EAB-B3F5-F75B6C4C0BA9}" dt="2022-01-25T08:59:36.223" v="1739" actId="20577"/>
          <ac:spMkLst>
            <pc:docMk/>
            <pc:sldMk cId="624747876" sldId="1585"/>
            <ac:spMk id="13" creationId="{8B8F3AA4-481F-43B7-819D-1CDDA3B7EEC1}"/>
          </ac:spMkLst>
        </pc:spChg>
        <pc:spChg chg="mod">
          <ac:chgData name="Sinead Owens" userId="b8df5434-0043-4e07-b234-15d062a14ba4" providerId="ADAL" clId="{13D6EE50-3016-4EAB-B3F5-F75B6C4C0BA9}" dt="2022-01-25T09:00:04.277" v="1744" actId="20577"/>
          <ac:spMkLst>
            <pc:docMk/>
            <pc:sldMk cId="624747876" sldId="1585"/>
            <ac:spMk id="14" creationId="{A559B1C2-8018-4383-9A8F-C3181DD1FAFA}"/>
          </ac:spMkLst>
        </pc:spChg>
      </pc:sldChg>
      <pc:sldChg chg="modSp">
        <pc:chgData name="Sinead Owens" userId="b8df5434-0043-4e07-b234-15d062a14ba4" providerId="ADAL" clId="{13D6EE50-3016-4EAB-B3F5-F75B6C4C0BA9}" dt="2022-01-25T09:07:07.840" v="1818" actId="20577"/>
        <pc:sldMkLst>
          <pc:docMk/>
          <pc:sldMk cId="1890497298" sldId="1586"/>
        </pc:sldMkLst>
        <pc:spChg chg="mod">
          <ac:chgData name="Sinead Owens" userId="b8df5434-0043-4e07-b234-15d062a14ba4" providerId="ADAL" clId="{13D6EE50-3016-4EAB-B3F5-F75B6C4C0BA9}" dt="2022-01-25T09:06:19.165" v="1811" actId="20577"/>
          <ac:spMkLst>
            <pc:docMk/>
            <pc:sldMk cId="1890497298" sldId="1586"/>
            <ac:spMk id="3" creationId="{0D3312D3-41B7-4EF1-87E1-A599619BE8DC}"/>
          </ac:spMkLst>
        </pc:spChg>
        <pc:spChg chg="mod">
          <ac:chgData name="Sinead Owens" userId="b8df5434-0043-4e07-b234-15d062a14ba4" providerId="ADAL" clId="{13D6EE50-3016-4EAB-B3F5-F75B6C4C0BA9}" dt="2022-01-25T09:06:35.431" v="1817" actId="20577"/>
          <ac:spMkLst>
            <pc:docMk/>
            <pc:sldMk cId="1890497298" sldId="1586"/>
            <ac:spMk id="9" creationId="{307A444F-B388-4033-BA9E-BBDD1394B123}"/>
          </ac:spMkLst>
        </pc:spChg>
        <pc:spChg chg="mod">
          <ac:chgData name="Sinead Owens" userId="b8df5434-0043-4e07-b234-15d062a14ba4" providerId="ADAL" clId="{13D6EE50-3016-4EAB-B3F5-F75B6C4C0BA9}" dt="2022-01-25T09:07:07.840" v="1818" actId="20577"/>
          <ac:spMkLst>
            <pc:docMk/>
            <pc:sldMk cId="1890497298" sldId="1586"/>
            <ac:spMk id="13" creationId="{32B86DB7-E00B-4189-8440-922272BAC900}"/>
          </ac:spMkLst>
        </pc:spChg>
      </pc:sldChg>
      <pc:sldChg chg="modSp">
        <pc:chgData name="Sinead Owens" userId="b8df5434-0043-4e07-b234-15d062a14ba4" providerId="ADAL" clId="{13D6EE50-3016-4EAB-B3F5-F75B6C4C0BA9}" dt="2022-01-25T09:08:53.272" v="1861" actId="6549"/>
        <pc:sldMkLst>
          <pc:docMk/>
          <pc:sldMk cId="1703220456" sldId="1587"/>
        </pc:sldMkLst>
        <pc:spChg chg="mod">
          <ac:chgData name="Sinead Owens" userId="b8df5434-0043-4e07-b234-15d062a14ba4" providerId="ADAL" clId="{13D6EE50-3016-4EAB-B3F5-F75B6C4C0BA9}" dt="2022-01-25T09:08:46.648" v="1860" actId="20577"/>
          <ac:spMkLst>
            <pc:docMk/>
            <pc:sldMk cId="1703220456" sldId="1587"/>
            <ac:spMk id="3" creationId="{0D3312D3-41B7-4EF1-87E1-A599619BE8DC}"/>
          </ac:spMkLst>
        </pc:spChg>
        <pc:spChg chg="mod">
          <ac:chgData name="Sinead Owens" userId="b8df5434-0043-4e07-b234-15d062a14ba4" providerId="ADAL" clId="{13D6EE50-3016-4EAB-B3F5-F75B6C4C0BA9}" dt="2022-01-25T09:08:53.272" v="1861" actId="6549"/>
          <ac:spMkLst>
            <pc:docMk/>
            <pc:sldMk cId="1703220456" sldId="1587"/>
            <ac:spMk id="9" creationId="{6F64B8AD-1AA0-4902-B24C-26BAC8101691}"/>
          </ac:spMkLst>
        </pc:spChg>
      </pc:sldChg>
      <pc:sldChg chg="modSp mod">
        <pc:chgData name="Sinead Owens" userId="b8df5434-0043-4e07-b234-15d062a14ba4" providerId="ADAL" clId="{13D6EE50-3016-4EAB-B3F5-F75B6C4C0BA9}" dt="2022-01-25T09:20:26.636" v="1898" actId="20577"/>
        <pc:sldMkLst>
          <pc:docMk/>
          <pc:sldMk cId="86556526" sldId="1588"/>
        </pc:sldMkLst>
        <pc:spChg chg="mod">
          <ac:chgData name="Sinead Owens" userId="b8df5434-0043-4e07-b234-15d062a14ba4" providerId="ADAL" clId="{13D6EE50-3016-4EAB-B3F5-F75B6C4C0BA9}" dt="2022-01-25T09:19:09.937" v="1886" actId="20577"/>
          <ac:spMkLst>
            <pc:docMk/>
            <pc:sldMk cId="86556526" sldId="1588"/>
            <ac:spMk id="3" creationId="{1045D6D7-0C9C-421C-BAA9-EB7BDE42A995}"/>
          </ac:spMkLst>
        </pc:spChg>
        <pc:spChg chg="mod">
          <ac:chgData name="Sinead Owens" userId="b8df5434-0043-4e07-b234-15d062a14ba4" providerId="ADAL" clId="{13D6EE50-3016-4EAB-B3F5-F75B6C4C0BA9}" dt="2022-01-25T09:20:26.636" v="1898" actId="20577"/>
          <ac:spMkLst>
            <pc:docMk/>
            <pc:sldMk cId="86556526" sldId="1588"/>
            <ac:spMk id="7" creationId="{F2D6F4B8-CBA3-49BE-8A6D-9556959C75B8}"/>
          </ac:spMkLst>
        </pc:spChg>
      </pc:sldChg>
      <pc:sldChg chg="modSp mod">
        <pc:chgData name="Sinead Owens" userId="b8df5434-0043-4e07-b234-15d062a14ba4" providerId="ADAL" clId="{13D6EE50-3016-4EAB-B3F5-F75B6C4C0BA9}" dt="2022-01-25T10:02:41.845" v="2294" actId="20577"/>
        <pc:sldMkLst>
          <pc:docMk/>
          <pc:sldMk cId="2935821646" sldId="1590"/>
        </pc:sldMkLst>
        <pc:spChg chg="mod">
          <ac:chgData name="Sinead Owens" userId="b8df5434-0043-4e07-b234-15d062a14ba4" providerId="ADAL" clId="{13D6EE50-3016-4EAB-B3F5-F75B6C4C0BA9}" dt="2022-01-25T10:02:41.845" v="2294" actId="20577"/>
          <ac:spMkLst>
            <pc:docMk/>
            <pc:sldMk cId="2935821646" sldId="1590"/>
            <ac:spMk id="3" creationId="{0D3312D3-41B7-4EF1-87E1-A599619BE8DC}"/>
          </ac:spMkLst>
        </pc:spChg>
        <pc:graphicFrameChg chg="modGraphic">
          <ac:chgData name="Sinead Owens" userId="b8df5434-0043-4e07-b234-15d062a14ba4" providerId="ADAL" clId="{13D6EE50-3016-4EAB-B3F5-F75B6C4C0BA9}" dt="2022-01-25T09:35:25.688" v="1969" actId="20577"/>
          <ac:graphicFrameMkLst>
            <pc:docMk/>
            <pc:sldMk cId="2935821646" sldId="1590"/>
            <ac:graphicFrameMk id="8" creationId="{FAEBB283-FFDE-4F30-ACB5-D794E69A085E}"/>
          </ac:graphicFrameMkLst>
        </pc:graphicFrameChg>
      </pc:sldChg>
      <pc:sldChg chg="modSp mod">
        <pc:chgData name="Sinead Owens" userId="b8df5434-0043-4e07-b234-15d062a14ba4" providerId="ADAL" clId="{13D6EE50-3016-4EAB-B3F5-F75B6C4C0BA9}" dt="2022-01-25T09:38:58.561" v="2045" actId="14100"/>
        <pc:sldMkLst>
          <pc:docMk/>
          <pc:sldMk cId="887296020" sldId="1591"/>
        </pc:sldMkLst>
        <pc:spChg chg="mod">
          <ac:chgData name="Sinead Owens" userId="b8df5434-0043-4e07-b234-15d062a14ba4" providerId="ADAL" clId="{13D6EE50-3016-4EAB-B3F5-F75B6C4C0BA9}" dt="2022-01-25T09:38:58.561" v="2045" actId="14100"/>
          <ac:spMkLst>
            <pc:docMk/>
            <pc:sldMk cId="887296020" sldId="1591"/>
            <ac:spMk id="3" creationId="{0D3312D3-41B7-4EF1-87E1-A599619BE8DC}"/>
          </ac:spMkLst>
        </pc:spChg>
      </pc:sldChg>
      <pc:sldChg chg="modSp mod">
        <pc:chgData name="Sinead Owens" userId="b8df5434-0043-4e07-b234-15d062a14ba4" providerId="ADAL" clId="{13D6EE50-3016-4EAB-B3F5-F75B6C4C0BA9}" dt="2022-01-25T10:02:33.643" v="2293" actId="20577"/>
        <pc:sldMkLst>
          <pc:docMk/>
          <pc:sldMk cId="2729635130" sldId="1592"/>
        </pc:sldMkLst>
        <pc:spChg chg="mod">
          <ac:chgData name="Sinead Owens" userId="b8df5434-0043-4e07-b234-15d062a14ba4" providerId="ADAL" clId="{13D6EE50-3016-4EAB-B3F5-F75B6C4C0BA9}" dt="2022-01-25T10:02:33.643" v="2293" actId="20577"/>
          <ac:spMkLst>
            <pc:docMk/>
            <pc:sldMk cId="2729635130" sldId="1592"/>
            <ac:spMk id="3" creationId="{0D3312D3-41B7-4EF1-87E1-A599619BE8DC}"/>
          </ac:spMkLst>
        </pc:spChg>
        <pc:spChg chg="mod">
          <ac:chgData name="Sinead Owens" userId="b8df5434-0043-4e07-b234-15d062a14ba4" providerId="ADAL" clId="{13D6EE50-3016-4EAB-B3F5-F75B6C4C0BA9}" dt="2022-01-25T09:42:10.507" v="2064" actId="14100"/>
          <ac:spMkLst>
            <pc:docMk/>
            <pc:sldMk cId="2729635130" sldId="1592"/>
            <ac:spMk id="4" creationId="{F4AB36A1-E5FA-49B7-9B50-B00ECEE2C1CA}"/>
          </ac:spMkLst>
        </pc:spChg>
        <pc:graphicFrameChg chg="mod modGraphic">
          <ac:chgData name="Sinead Owens" userId="b8df5434-0043-4e07-b234-15d062a14ba4" providerId="ADAL" clId="{13D6EE50-3016-4EAB-B3F5-F75B6C4C0BA9}" dt="2022-01-25T09:42:02.002" v="2062" actId="14734"/>
          <ac:graphicFrameMkLst>
            <pc:docMk/>
            <pc:sldMk cId="2729635130" sldId="1592"/>
            <ac:graphicFrameMk id="8" creationId="{4710CAF3-08F9-4137-9F96-49E392D120CC}"/>
          </ac:graphicFrameMkLst>
        </pc:graphicFrameChg>
      </pc:sldChg>
      <pc:sldChg chg="modSp mod">
        <pc:chgData name="Sinead Owens" userId="b8df5434-0043-4e07-b234-15d062a14ba4" providerId="ADAL" clId="{13D6EE50-3016-4EAB-B3F5-F75B6C4C0BA9}" dt="2022-01-25T10:02:27.136" v="2292" actId="20577"/>
        <pc:sldMkLst>
          <pc:docMk/>
          <pc:sldMk cId="2526869312" sldId="1593"/>
        </pc:sldMkLst>
        <pc:spChg chg="mod">
          <ac:chgData name="Sinead Owens" userId="b8df5434-0043-4e07-b234-15d062a14ba4" providerId="ADAL" clId="{13D6EE50-3016-4EAB-B3F5-F75B6C4C0BA9}" dt="2022-01-25T09:44:17.623" v="2071" actId="1076"/>
          <ac:spMkLst>
            <pc:docMk/>
            <pc:sldMk cId="2526869312" sldId="1593"/>
            <ac:spMk id="2" creationId="{F5171A69-0FC6-4BDF-84A0-5488DCE992ED}"/>
          </ac:spMkLst>
        </pc:spChg>
        <pc:spChg chg="mod">
          <ac:chgData name="Sinead Owens" userId="b8df5434-0043-4e07-b234-15d062a14ba4" providerId="ADAL" clId="{13D6EE50-3016-4EAB-B3F5-F75B6C4C0BA9}" dt="2022-01-25T10:02:27.136" v="2292" actId="20577"/>
          <ac:spMkLst>
            <pc:docMk/>
            <pc:sldMk cId="2526869312" sldId="1593"/>
            <ac:spMk id="3" creationId="{0D3312D3-41B7-4EF1-87E1-A599619BE8DC}"/>
          </ac:spMkLst>
        </pc:spChg>
        <pc:spChg chg="mod">
          <ac:chgData name="Sinead Owens" userId="b8df5434-0043-4e07-b234-15d062a14ba4" providerId="ADAL" clId="{13D6EE50-3016-4EAB-B3F5-F75B6C4C0BA9}" dt="2022-01-25T09:44:44.465" v="2074" actId="1076"/>
          <ac:spMkLst>
            <pc:docMk/>
            <pc:sldMk cId="2526869312" sldId="1593"/>
            <ac:spMk id="4" creationId="{05E56D96-60F0-4490-BDBA-DC5EC7381A24}"/>
          </ac:spMkLst>
        </pc:spChg>
        <pc:graphicFrameChg chg="mod modGraphic">
          <ac:chgData name="Sinead Owens" userId="b8df5434-0043-4e07-b234-15d062a14ba4" providerId="ADAL" clId="{13D6EE50-3016-4EAB-B3F5-F75B6C4C0BA9}" dt="2022-01-25T09:45:47.816" v="2081" actId="20577"/>
          <ac:graphicFrameMkLst>
            <pc:docMk/>
            <pc:sldMk cId="2526869312" sldId="1593"/>
            <ac:graphicFrameMk id="9" creationId="{AAF54F60-6E3A-4AF3-A0B8-A51067320FF2}"/>
          </ac:graphicFrameMkLst>
        </pc:graphicFrameChg>
      </pc:sldChg>
      <pc:sldChg chg="modSp mod">
        <pc:chgData name="Sinead Owens" userId="b8df5434-0043-4e07-b234-15d062a14ba4" providerId="ADAL" clId="{13D6EE50-3016-4EAB-B3F5-F75B6C4C0BA9}" dt="2022-01-25T09:47:11.768" v="2085" actId="20577"/>
        <pc:sldMkLst>
          <pc:docMk/>
          <pc:sldMk cId="369118032" sldId="1594"/>
        </pc:sldMkLst>
        <pc:spChg chg="mod">
          <ac:chgData name="Sinead Owens" userId="b8df5434-0043-4e07-b234-15d062a14ba4" providerId="ADAL" clId="{13D6EE50-3016-4EAB-B3F5-F75B6C4C0BA9}" dt="2022-01-25T09:47:11.768" v="2085" actId="20577"/>
          <ac:spMkLst>
            <pc:docMk/>
            <pc:sldMk cId="369118032" sldId="1594"/>
            <ac:spMk id="2" creationId="{2AC7FB90-6A12-40EE-84AA-10AF0E96F709}"/>
          </ac:spMkLst>
        </pc:spChg>
      </pc:sldChg>
      <pc:sldChg chg="modSp mod">
        <pc:chgData name="Sinead Owens" userId="b8df5434-0043-4e07-b234-15d062a14ba4" providerId="ADAL" clId="{13D6EE50-3016-4EAB-B3F5-F75B6C4C0BA9}" dt="2022-01-25T09:49:43.830" v="2105" actId="20577"/>
        <pc:sldMkLst>
          <pc:docMk/>
          <pc:sldMk cId="972166052" sldId="1595"/>
        </pc:sldMkLst>
        <pc:spChg chg="mod">
          <ac:chgData name="Sinead Owens" userId="b8df5434-0043-4e07-b234-15d062a14ba4" providerId="ADAL" clId="{13D6EE50-3016-4EAB-B3F5-F75B6C4C0BA9}" dt="2022-01-25T09:47:25.189" v="2089" actId="20577"/>
          <ac:spMkLst>
            <pc:docMk/>
            <pc:sldMk cId="972166052" sldId="1595"/>
            <ac:spMk id="2" creationId="{F5171A69-0FC6-4BDF-84A0-5488DCE992ED}"/>
          </ac:spMkLst>
        </pc:spChg>
        <pc:spChg chg="mod">
          <ac:chgData name="Sinead Owens" userId="b8df5434-0043-4e07-b234-15d062a14ba4" providerId="ADAL" clId="{13D6EE50-3016-4EAB-B3F5-F75B6C4C0BA9}" dt="2022-01-25T09:47:52.381" v="2098" actId="20577"/>
          <ac:spMkLst>
            <pc:docMk/>
            <pc:sldMk cId="972166052" sldId="1595"/>
            <ac:spMk id="3" creationId="{0D3312D3-41B7-4EF1-87E1-A599619BE8DC}"/>
          </ac:spMkLst>
        </pc:spChg>
        <pc:spChg chg="mod">
          <ac:chgData name="Sinead Owens" userId="b8df5434-0043-4e07-b234-15d062a14ba4" providerId="ADAL" clId="{13D6EE50-3016-4EAB-B3F5-F75B6C4C0BA9}" dt="2022-01-25T09:48:06.956" v="2099" actId="1076"/>
          <ac:spMkLst>
            <pc:docMk/>
            <pc:sldMk cId="972166052" sldId="1595"/>
            <ac:spMk id="7" creationId="{DC9D596B-2A03-48FA-BA8B-AADE1071EAC6}"/>
          </ac:spMkLst>
        </pc:spChg>
        <pc:spChg chg="mod">
          <ac:chgData name="Sinead Owens" userId="b8df5434-0043-4e07-b234-15d062a14ba4" providerId="ADAL" clId="{13D6EE50-3016-4EAB-B3F5-F75B6C4C0BA9}" dt="2022-01-25T09:49:43.830" v="2105" actId="20577"/>
          <ac:spMkLst>
            <pc:docMk/>
            <pc:sldMk cId="972166052" sldId="1595"/>
            <ac:spMk id="8" creationId="{CFE8D580-49DC-4B14-A480-F5894C897B1B}"/>
          </ac:spMkLst>
        </pc:spChg>
        <pc:spChg chg="mod">
          <ac:chgData name="Sinead Owens" userId="b8df5434-0043-4e07-b234-15d062a14ba4" providerId="ADAL" clId="{13D6EE50-3016-4EAB-B3F5-F75B6C4C0BA9}" dt="2022-01-25T09:48:21.304" v="2102" actId="1076"/>
          <ac:spMkLst>
            <pc:docMk/>
            <pc:sldMk cId="972166052" sldId="1595"/>
            <ac:spMk id="10" creationId="{C37203EB-BBD8-49D9-A163-48864950A711}"/>
          </ac:spMkLst>
        </pc:spChg>
        <pc:spChg chg="mod">
          <ac:chgData name="Sinead Owens" userId="b8df5434-0043-4e07-b234-15d062a14ba4" providerId="ADAL" clId="{13D6EE50-3016-4EAB-B3F5-F75B6C4C0BA9}" dt="2022-01-25T09:48:27.652" v="2103" actId="1076"/>
          <ac:spMkLst>
            <pc:docMk/>
            <pc:sldMk cId="972166052" sldId="1595"/>
            <ac:spMk id="12" creationId="{2AD9A72E-1A27-451B-814A-97DBAE2F5B6C}"/>
          </ac:spMkLst>
        </pc:spChg>
      </pc:sldChg>
      <pc:sldChg chg="modSp mod">
        <pc:chgData name="Sinead Owens" userId="b8df5434-0043-4e07-b234-15d062a14ba4" providerId="ADAL" clId="{13D6EE50-3016-4EAB-B3F5-F75B6C4C0BA9}" dt="2022-01-25T09:50:01.634" v="2107" actId="20577"/>
        <pc:sldMkLst>
          <pc:docMk/>
          <pc:sldMk cId="3862754150" sldId="1597"/>
        </pc:sldMkLst>
        <pc:spChg chg="mod">
          <ac:chgData name="Sinead Owens" userId="b8df5434-0043-4e07-b234-15d062a14ba4" providerId="ADAL" clId="{13D6EE50-3016-4EAB-B3F5-F75B6C4C0BA9}" dt="2022-01-25T09:50:01.634" v="2107" actId="20577"/>
          <ac:spMkLst>
            <pc:docMk/>
            <pc:sldMk cId="3862754150" sldId="1597"/>
            <ac:spMk id="2" creationId="{F5171A69-0FC6-4BDF-84A0-5488DCE992ED}"/>
          </ac:spMkLst>
        </pc:spChg>
      </pc:sldChg>
      <pc:sldChg chg="modSp mod">
        <pc:chgData name="Sinead Owens" userId="b8df5434-0043-4e07-b234-15d062a14ba4" providerId="ADAL" clId="{13D6EE50-3016-4EAB-B3F5-F75B6C4C0BA9}" dt="2022-01-25T10:02:11.465" v="2290" actId="20577"/>
        <pc:sldMkLst>
          <pc:docMk/>
          <pc:sldMk cId="1161344247" sldId="1598"/>
        </pc:sldMkLst>
        <pc:spChg chg="mod">
          <ac:chgData name="Sinead Owens" userId="b8df5434-0043-4e07-b234-15d062a14ba4" providerId="ADAL" clId="{13D6EE50-3016-4EAB-B3F5-F75B6C4C0BA9}" dt="2022-01-25T10:02:11.465" v="2290" actId="20577"/>
          <ac:spMkLst>
            <pc:docMk/>
            <pc:sldMk cId="1161344247" sldId="1598"/>
            <ac:spMk id="3" creationId="{0D3312D3-41B7-4EF1-87E1-A599619BE8DC}"/>
          </ac:spMkLst>
        </pc:spChg>
      </pc:sldChg>
      <pc:sldChg chg="modSp mod">
        <pc:chgData name="Sinead Owens" userId="b8df5434-0043-4e07-b234-15d062a14ba4" providerId="ADAL" clId="{13D6EE50-3016-4EAB-B3F5-F75B6C4C0BA9}" dt="2022-01-25T10:02:15.034" v="2291" actId="20577"/>
        <pc:sldMkLst>
          <pc:docMk/>
          <pc:sldMk cId="1225490274" sldId="1599"/>
        </pc:sldMkLst>
        <pc:spChg chg="mod">
          <ac:chgData name="Sinead Owens" userId="b8df5434-0043-4e07-b234-15d062a14ba4" providerId="ADAL" clId="{13D6EE50-3016-4EAB-B3F5-F75B6C4C0BA9}" dt="2022-01-25T10:02:15.034" v="2291" actId="20577"/>
          <ac:spMkLst>
            <pc:docMk/>
            <pc:sldMk cId="1225490274" sldId="1599"/>
            <ac:spMk id="3" creationId="{0D3312D3-41B7-4EF1-87E1-A599619BE8DC}"/>
          </ac:spMkLst>
        </pc:spChg>
      </pc:sldChg>
      <pc:sldChg chg="addSp delSp modSp mod">
        <pc:chgData name="Sinead Owens" userId="b8df5434-0043-4e07-b234-15d062a14ba4" providerId="ADAL" clId="{13D6EE50-3016-4EAB-B3F5-F75B6C4C0BA9}" dt="2022-01-25T09:59:27.389" v="2276" actId="20577"/>
        <pc:sldMkLst>
          <pc:docMk/>
          <pc:sldMk cId="3606391472" sldId="1601"/>
        </pc:sldMkLst>
        <pc:spChg chg="mod">
          <ac:chgData name="Sinead Owens" userId="b8df5434-0043-4e07-b234-15d062a14ba4" providerId="ADAL" clId="{13D6EE50-3016-4EAB-B3F5-F75B6C4C0BA9}" dt="2022-01-25T09:54:24.865" v="2143" actId="6549"/>
          <ac:spMkLst>
            <pc:docMk/>
            <pc:sldMk cId="3606391472" sldId="1601"/>
            <ac:spMk id="3" creationId="{0D3312D3-41B7-4EF1-87E1-A599619BE8DC}"/>
          </ac:spMkLst>
        </pc:spChg>
        <pc:spChg chg="add del mod">
          <ac:chgData name="Sinead Owens" userId="b8df5434-0043-4e07-b234-15d062a14ba4" providerId="ADAL" clId="{13D6EE50-3016-4EAB-B3F5-F75B6C4C0BA9}" dt="2022-01-25T09:58:26.983" v="2270" actId="478"/>
          <ac:spMkLst>
            <pc:docMk/>
            <pc:sldMk cId="3606391472" sldId="1601"/>
            <ac:spMk id="4" creationId="{672F22C3-DC2E-4255-A5CF-9EF10A5B47A9}"/>
          </ac:spMkLst>
        </pc:spChg>
        <pc:spChg chg="mod">
          <ac:chgData name="Sinead Owens" userId="b8df5434-0043-4e07-b234-15d062a14ba4" providerId="ADAL" clId="{13D6EE50-3016-4EAB-B3F5-F75B6C4C0BA9}" dt="2022-01-25T09:55:17.721" v="2152" actId="20577"/>
          <ac:spMkLst>
            <pc:docMk/>
            <pc:sldMk cId="3606391472" sldId="1601"/>
            <ac:spMk id="7" creationId="{AA3BAA7F-C30D-420B-A651-525D60678D7B}"/>
          </ac:spMkLst>
        </pc:spChg>
        <pc:spChg chg="mod">
          <ac:chgData name="Sinead Owens" userId="b8df5434-0043-4e07-b234-15d062a14ba4" providerId="ADAL" clId="{13D6EE50-3016-4EAB-B3F5-F75B6C4C0BA9}" dt="2022-01-25T09:59:27.389" v="2276" actId="20577"/>
          <ac:spMkLst>
            <pc:docMk/>
            <pc:sldMk cId="3606391472" sldId="1601"/>
            <ac:spMk id="8" creationId="{36BA23CA-5B94-4D95-9433-41D6C6C45ABB}"/>
          </ac:spMkLst>
        </pc:spChg>
        <pc:spChg chg="mod">
          <ac:chgData name="Sinead Owens" userId="b8df5434-0043-4e07-b234-15d062a14ba4" providerId="ADAL" clId="{13D6EE50-3016-4EAB-B3F5-F75B6C4C0BA9}" dt="2022-01-25T09:59:12.914" v="2274" actId="1076"/>
          <ac:spMkLst>
            <pc:docMk/>
            <pc:sldMk cId="3606391472" sldId="1601"/>
            <ac:spMk id="10" creationId="{144C382F-5F92-44EA-BF71-F6427B447A4A}"/>
          </ac:spMkLst>
        </pc:spChg>
        <pc:spChg chg="mod">
          <ac:chgData name="Sinead Owens" userId="b8df5434-0043-4e07-b234-15d062a14ba4" providerId="ADAL" clId="{13D6EE50-3016-4EAB-B3F5-F75B6C4C0BA9}" dt="2022-01-25T09:55:20.735" v="2153" actId="20577"/>
          <ac:spMkLst>
            <pc:docMk/>
            <pc:sldMk cId="3606391472" sldId="1601"/>
            <ac:spMk id="15" creationId="{CD37DE19-3A8D-4544-9C11-9F2D058F524A}"/>
          </ac:spMkLst>
        </pc:spChg>
        <pc:picChg chg="mod">
          <ac:chgData name="Sinead Owens" userId="b8df5434-0043-4e07-b234-15d062a14ba4" providerId="ADAL" clId="{13D6EE50-3016-4EAB-B3F5-F75B6C4C0BA9}" dt="2022-01-25T09:58:36.141" v="2271" actId="1076"/>
          <ac:picMkLst>
            <pc:docMk/>
            <pc:sldMk cId="3606391472" sldId="1601"/>
            <ac:picMk id="11" creationId="{208CA8E1-238A-4997-B87C-3B5EBC278BA9}"/>
          </ac:picMkLst>
        </pc:picChg>
      </pc:sldChg>
      <pc:sldChg chg="modSp mod modNotesTx">
        <pc:chgData name="Sinead Owens" userId="b8df5434-0043-4e07-b234-15d062a14ba4" providerId="ADAL" clId="{13D6EE50-3016-4EAB-B3F5-F75B6C4C0BA9}" dt="2022-01-25T10:09:00.400" v="2502" actId="20577"/>
        <pc:sldMkLst>
          <pc:docMk/>
          <pc:sldMk cId="143673525" sldId="1603"/>
        </pc:sldMkLst>
        <pc:spChg chg="mod">
          <ac:chgData name="Sinead Owens" userId="b8df5434-0043-4e07-b234-15d062a14ba4" providerId="ADAL" clId="{13D6EE50-3016-4EAB-B3F5-F75B6C4C0BA9}" dt="2022-01-25T10:08:49.839" v="2501" actId="20577"/>
          <ac:spMkLst>
            <pc:docMk/>
            <pc:sldMk cId="143673525" sldId="1603"/>
            <ac:spMk id="2" creationId="{F5171A69-0FC6-4BDF-84A0-5488DCE992ED}"/>
          </ac:spMkLst>
        </pc:spChg>
        <pc:spChg chg="mod">
          <ac:chgData name="Sinead Owens" userId="b8df5434-0043-4e07-b234-15d062a14ba4" providerId="ADAL" clId="{13D6EE50-3016-4EAB-B3F5-F75B6C4C0BA9}" dt="2022-01-25T10:01:05.821" v="2289" actId="20577"/>
          <ac:spMkLst>
            <pc:docMk/>
            <pc:sldMk cId="143673525" sldId="1603"/>
            <ac:spMk id="3" creationId="{0D3312D3-41B7-4EF1-87E1-A599619BE8DC}"/>
          </ac:spMkLst>
        </pc:spChg>
      </pc:sldChg>
      <pc:sldChg chg="modSp mod">
        <pc:chgData name="Sinead Owens" userId="b8df5434-0043-4e07-b234-15d062a14ba4" providerId="ADAL" clId="{13D6EE50-3016-4EAB-B3F5-F75B6C4C0BA9}" dt="2022-01-25T10:09:11.966" v="2504" actId="20577"/>
        <pc:sldMkLst>
          <pc:docMk/>
          <pc:sldMk cId="2301726334" sldId="1604"/>
        </pc:sldMkLst>
        <pc:spChg chg="mod">
          <ac:chgData name="Sinead Owens" userId="b8df5434-0043-4e07-b234-15d062a14ba4" providerId="ADAL" clId="{13D6EE50-3016-4EAB-B3F5-F75B6C4C0BA9}" dt="2022-01-25T10:09:11.966" v="2504" actId="20577"/>
          <ac:spMkLst>
            <pc:docMk/>
            <pc:sldMk cId="2301726334" sldId="1604"/>
            <ac:spMk id="2" creationId="{F5171A69-0FC6-4BDF-84A0-5488DCE992ED}"/>
          </ac:spMkLst>
        </pc:spChg>
      </pc:sldChg>
      <pc:sldChg chg="modSp mod">
        <pc:chgData name="Sinead Owens" userId="b8df5434-0043-4e07-b234-15d062a14ba4" providerId="ADAL" clId="{13D6EE50-3016-4EAB-B3F5-F75B6C4C0BA9}" dt="2022-01-25T10:00:09.983" v="2278" actId="20577"/>
        <pc:sldMkLst>
          <pc:docMk/>
          <pc:sldMk cId="3390498776" sldId="1605"/>
        </pc:sldMkLst>
        <pc:spChg chg="mod">
          <ac:chgData name="Sinead Owens" userId="b8df5434-0043-4e07-b234-15d062a14ba4" providerId="ADAL" clId="{13D6EE50-3016-4EAB-B3F5-F75B6C4C0BA9}" dt="2022-01-25T10:00:09.983" v="2278" actId="20577"/>
          <ac:spMkLst>
            <pc:docMk/>
            <pc:sldMk cId="3390498776" sldId="1605"/>
            <ac:spMk id="2" creationId="{4B47B3E0-41F4-49C9-989D-C5EE9A61FBA2}"/>
          </ac:spMkLst>
        </pc:spChg>
      </pc:sldChg>
      <pc:sldChg chg="modSp mod">
        <pc:chgData name="Sinead Owens" userId="b8df5434-0043-4e07-b234-15d062a14ba4" providerId="ADAL" clId="{13D6EE50-3016-4EAB-B3F5-F75B6C4C0BA9}" dt="2022-01-24T13:25:06.855" v="340" actId="20577"/>
        <pc:sldMkLst>
          <pc:docMk/>
          <pc:sldMk cId="227499675" sldId="1606"/>
        </pc:sldMkLst>
        <pc:spChg chg="mod">
          <ac:chgData name="Sinead Owens" userId="b8df5434-0043-4e07-b234-15d062a14ba4" providerId="ADAL" clId="{13D6EE50-3016-4EAB-B3F5-F75B6C4C0BA9}" dt="2022-01-24T13:24:36.076" v="325" actId="20577"/>
          <ac:spMkLst>
            <pc:docMk/>
            <pc:sldMk cId="227499675" sldId="1606"/>
            <ac:spMk id="4" creationId="{205147AA-1875-47AC-BC3C-836BF24E56BC}"/>
          </ac:spMkLst>
        </pc:spChg>
        <pc:spChg chg="mod">
          <ac:chgData name="Sinead Owens" userId="b8df5434-0043-4e07-b234-15d062a14ba4" providerId="ADAL" clId="{13D6EE50-3016-4EAB-B3F5-F75B6C4C0BA9}" dt="2022-01-24T13:25:06.855" v="340" actId="20577"/>
          <ac:spMkLst>
            <pc:docMk/>
            <pc:sldMk cId="227499675" sldId="1606"/>
            <ac:spMk id="5" creationId="{C2D5F51A-0BA7-441F-A812-29A4279B7073}"/>
          </ac:spMkLst>
        </pc:spChg>
        <pc:spChg chg="mod">
          <ac:chgData name="Sinead Owens" userId="b8df5434-0043-4e07-b234-15d062a14ba4" providerId="ADAL" clId="{13D6EE50-3016-4EAB-B3F5-F75B6C4C0BA9}" dt="2022-01-24T13:24:32.850" v="323" actId="20577"/>
          <ac:spMkLst>
            <pc:docMk/>
            <pc:sldMk cId="227499675" sldId="1606"/>
            <ac:spMk id="18" creationId="{1AD3278A-1AF7-4BCE-B054-349429553FC1}"/>
          </ac:spMkLst>
        </pc:spChg>
      </pc:sldChg>
      <pc:sldChg chg="modSp mod">
        <pc:chgData name="Sinead Owens" userId="b8df5434-0043-4e07-b234-15d062a14ba4" providerId="ADAL" clId="{13D6EE50-3016-4EAB-B3F5-F75B6C4C0BA9}" dt="2022-01-24T14:35:04.499" v="1222" actId="20577"/>
        <pc:sldMkLst>
          <pc:docMk/>
          <pc:sldMk cId="2645559897" sldId="1607"/>
        </pc:sldMkLst>
        <pc:spChg chg="mod">
          <ac:chgData name="Sinead Owens" userId="b8df5434-0043-4e07-b234-15d062a14ba4" providerId="ADAL" clId="{13D6EE50-3016-4EAB-B3F5-F75B6C4C0BA9}" dt="2022-01-24T14:35:04.499" v="1222" actId="20577"/>
          <ac:spMkLst>
            <pc:docMk/>
            <pc:sldMk cId="2645559897" sldId="1607"/>
            <ac:spMk id="2" creationId="{F1B90B6E-8112-4E20-B321-4C2FBC077592}"/>
          </ac:spMkLst>
        </pc:spChg>
      </pc:sldChg>
      <pc:sldChg chg="delSp modSp mod delAnim modAnim">
        <pc:chgData name="Sinead Owens" userId="b8df5434-0043-4e07-b234-15d062a14ba4" providerId="ADAL" clId="{13D6EE50-3016-4EAB-B3F5-F75B6C4C0BA9}" dt="2022-01-25T10:03:20.288" v="2297" actId="20577"/>
        <pc:sldMkLst>
          <pc:docMk/>
          <pc:sldMk cId="930351462" sldId="1608"/>
        </pc:sldMkLst>
        <pc:spChg chg="mod">
          <ac:chgData name="Sinead Owens" userId="b8df5434-0043-4e07-b234-15d062a14ba4" providerId="ADAL" clId="{13D6EE50-3016-4EAB-B3F5-F75B6C4C0BA9}" dt="2022-01-25T10:03:20.288" v="2297" actId="20577"/>
          <ac:spMkLst>
            <pc:docMk/>
            <pc:sldMk cId="930351462" sldId="1608"/>
            <ac:spMk id="3" creationId="{1045D6D7-0C9C-421C-BAA9-EB7BDE42A995}"/>
          </ac:spMkLst>
        </pc:spChg>
        <pc:spChg chg="mod">
          <ac:chgData name="Sinead Owens" userId="b8df5434-0043-4e07-b234-15d062a14ba4" providerId="ADAL" clId="{13D6EE50-3016-4EAB-B3F5-F75B6C4C0BA9}" dt="2022-01-24T14:54:37.658" v="1585" actId="1076"/>
          <ac:spMkLst>
            <pc:docMk/>
            <pc:sldMk cId="930351462" sldId="1608"/>
            <ac:spMk id="8" creationId="{46BE21CC-0B6A-4CC6-A19A-5A6B0B60E395}"/>
          </ac:spMkLst>
        </pc:spChg>
        <pc:spChg chg="mod">
          <ac:chgData name="Sinead Owens" userId="b8df5434-0043-4e07-b234-15d062a14ba4" providerId="ADAL" clId="{13D6EE50-3016-4EAB-B3F5-F75B6C4C0BA9}" dt="2022-01-24T14:50:54.160" v="1476" actId="255"/>
          <ac:spMkLst>
            <pc:docMk/>
            <pc:sldMk cId="930351462" sldId="1608"/>
            <ac:spMk id="9" creationId="{17436ACF-41D7-414E-AF45-E35157779985}"/>
          </ac:spMkLst>
        </pc:spChg>
        <pc:spChg chg="mod">
          <ac:chgData name="Sinead Owens" userId="b8df5434-0043-4e07-b234-15d062a14ba4" providerId="ADAL" clId="{13D6EE50-3016-4EAB-B3F5-F75B6C4C0BA9}" dt="2022-01-24T14:53:13.342" v="1526" actId="1076"/>
          <ac:spMkLst>
            <pc:docMk/>
            <pc:sldMk cId="930351462" sldId="1608"/>
            <ac:spMk id="11" creationId="{C07F8DC6-5F1D-4A9C-A89C-1C5A5EA8B8AD}"/>
          </ac:spMkLst>
        </pc:spChg>
        <pc:spChg chg="mod">
          <ac:chgData name="Sinead Owens" userId="b8df5434-0043-4e07-b234-15d062a14ba4" providerId="ADAL" clId="{13D6EE50-3016-4EAB-B3F5-F75B6C4C0BA9}" dt="2022-01-24T14:53:17.862" v="1527" actId="1076"/>
          <ac:spMkLst>
            <pc:docMk/>
            <pc:sldMk cId="930351462" sldId="1608"/>
            <ac:spMk id="12" creationId="{81A844A9-2E94-4E24-BD01-A7E72036C658}"/>
          </ac:spMkLst>
        </pc:spChg>
        <pc:spChg chg="mod">
          <ac:chgData name="Sinead Owens" userId="b8df5434-0043-4e07-b234-15d062a14ba4" providerId="ADAL" clId="{13D6EE50-3016-4EAB-B3F5-F75B6C4C0BA9}" dt="2022-01-24T14:53:25.156" v="1528" actId="1076"/>
          <ac:spMkLst>
            <pc:docMk/>
            <pc:sldMk cId="930351462" sldId="1608"/>
            <ac:spMk id="14" creationId="{3B098EDA-2703-4A1B-AA85-F929DA4F51C5}"/>
          </ac:spMkLst>
        </pc:spChg>
        <pc:spChg chg="del mod">
          <ac:chgData name="Sinead Owens" userId="b8df5434-0043-4e07-b234-15d062a14ba4" providerId="ADAL" clId="{13D6EE50-3016-4EAB-B3F5-F75B6C4C0BA9}" dt="2022-01-24T14:54:53.570" v="1589"/>
          <ac:spMkLst>
            <pc:docMk/>
            <pc:sldMk cId="930351462" sldId="1608"/>
            <ac:spMk id="25" creationId="{19A706E3-B963-45E6-BA9F-34797D887E1D}"/>
          </ac:spMkLst>
        </pc:spChg>
        <pc:spChg chg="mod">
          <ac:chgData name="Sinead Owens" userId="b8df5434-0043-4e07-b234-15d062a14ba4" providerId="ADAL" clId="{13D6EE50-3016-4EAB-B3F5-F75B6C4C0BA9}" dt="2022-01-24T14:50:49.817" v="1475" actId="255"/>
          <ac:spMkLst>
            <pc:docMk/>
            <pc:sldMk cId="930351462" sldId="1608"/>
            <ac:spMk id="29" creationId="{D6A0BA16-AFC7-48D7-ABD4-0E48BBE4A44D}"/>
          </ac:spMkLst>
        </pc:spChg>
        <pc:spChg chg="mod">
          <ac:chgData name="Sinead Owens" userId="b8df5434-0043-4e07-b234-15d062a14ba4" providerId="ADAL" clId="{13D6EE50-3016-4EAB-B3F5-F75B6C4C0BA9}" dt="2022-01-24T14:50:42.604" v="1472" actId="255"/>
          <ac:spMkLst>
            <pc:docMk/>
            <pc:sldMk cId="930351462" sldId="1608"/>
            <ac:spMk id="30" creationId="{F877C485-D16C-41FA-B499-D5185F7C9235}"/>
          </ac:spMkLst>
        </pc:spChg>
        <pc:spChg chg="mod">
          <ac:chgData name="Sinead Owens" userId="b8df5434-0043-4e07-b234-15d062a14ba4" providerId="ADAL" clId="{13D6EE50-3016-4EAB-B3F5-F75B6C4C0BA9}" dt="2022-01-24T14:54:46.887" v="1587" actId="20577"/>
          <ac:spMkLst>
            <pc:docMk/>
            <pc:sldMk cId="930351462" sldId="1608"/>
            <ac:spMk id="31" creationId="{F6757798-356D-4A7F-93C1-D69685A06330}"/>
          </ac:spMkLst>
        </pc:spChg>
        <pc:spChg chg="mod">
          <ac:chgData name="Sinead Owens" userId="b8df5434-0043-4e07-b234-15d062a14ba4" providerId="ADAL" clId="{13D6EE50-3016-4EAB-B3F5-F75B6C4C0BA9}" dt="2022-01-24T14:51:16.949" v="1477" actId="20577"/>
          <ac:spMkLst>
            <pc:docMk/>
            <pc:sldMk cId="930351462" sldId="1608"/>
            <ac:spMk id="32" creationId="{BDE6465F-33B4-4BFD-BE42-3843B9700C64}"/>
          </ac:spMkLst>
        </pc:spChg>
        <pc:spChg chg="mod">
          <ac:chgData name="Sinead Owens" userId="b8df5434-0043-4e07-b234-15d062a14ba4" providerId="ADAL" clId="{13D6EE50-3016-4EAB-B3F5-F75B6C4C0BA9}" dt="2022-01-24T14:52:21.739" v="1482" actId="20577"/>
          <ac:spMkLst>
            <pc:docMk/>
            <pc:sldMk cId="930351462" sldId="1608"/>
            <ac:spMk id="33" creationId="{66F8FFA1-413A-4CCA-9423-22386D536C33}"/>
          </ac:spMkLst>
        </pc:spChg>
      </pc:sldChg>
      <pc:sldChg chg="delSp modSp mod">
        <pc:chgData name="Sinead Owens" userId="b8df5434-0043-4e07-b234-15d062a14ba4" providerId="ADAL" clId="{13D6EE50-3016-4EAB-B3F5-F75B6C4C0BA9}" dt="2022-01-24T13:04:28.731" v="126" actId="20577"/>
        <pc:sldMkLst>
          <pc:docMk/>
          <pc:sldMk cId="1949909016" sldId="1609"/>
        </pc:sldMkLst>
        <pc:spChg chg="mod">
          <ac:chgData name="Sinead Owens" userId="b8df5434-0043-4e07-b234-15d062a14ba4" providerId="ADAL" clId="{13D6EE50-3016-4EAB-B3F5-F75B6C4C0BA9}" dt="2022-01-24T12:56:59.690" v="74" actId="115"/>
          <ac:spMkLst>
            <pc:docMk/>
            <pc:sldMk cId="1949909016" sldId="1609"/>
            <ac:spMk id="9" creationId="{396CEB4C-F880-4361-8798-814761D0A132}"/>
          </ac:spMkLst>
        </pc:spChg>
        <pc:spChg chg="mod">
          <ac:chgData name="Sinead Owens" userId="b8df5434-0043-4e07-b234-15d062a14ba4" providerId="ADAL" clId="{13D6EE50-3016-4EAB-B3F5-F75B6C4C0BA9}" dt="2022-01-24T13:04:28.731" v="126" actId="20577"/>
          <ac:spMkLst>
            <pc:docMk/>
            <pc:sldMk cId="1949909016" sldId="1609"/>
            <ac:spMk id="13" creationId="{99B791CB-0B58-4BEF-A040-8221EE8153DF}"/>
          </ac:spMkLst>
        </pc:spChg>
        <pc:spChg chg="mod">
          <ac:chgData name="Sinead Owens" userId="b8df5434-0043-4e07-b234-15d062a14ba4" providerId="ADAL" clId="{13D6EE50-3016-4EAB-B3F5-F75B6C4C0BA9}" dt="2022-01-24T12:58:02.935" v="89" actId="1076"/>
          <ac:spMkLst>
            <pc:docMk/>
            <pc:sldMk cId="1949909016" sldId="1609"/>
            <ac:spMk id="23" creationId="{AD1D16DF-76D7-435E-B6F9-11930A829086}"/>
          </ac:spMkLst>
        </pc:spChg>
        <pc:picChg chg="del">
          <ac:chgData name="Sinead Owens" userId="b8df5434-0043-4e07-b234-15d062a14ba4" providerId="ADAL" clId="{13D6EE50-3016-4EAB-B3F5-F75B6C4C0BA9}" dt="2022-01-24T12:57:06.035" v="75" actId="478"/>
          <ac:picMkLst>
            <pc:docMk/>
            <pc:sldMk cId="1949909016" sldId="1609"/>
            <ac:picMk id="26" creationId="{8A01389B-4395-4907-B38E-54F74406FE2A}"/>
          </ac:picMkLst>
        </pc:picChg>
      </pc:sldChg>
      <pc:sldChg chg="modSp mod">
        <pc:chgData name="Sinead Owens" userId="b8df5434-0043-4e07-b234-15d062a14ba4" providerId="ADAL" clId="{13D6EE50-3016-4EAB-B3F5-F75B6C4C0BA9}" dt="2022-01-24T14:28:40.280" v="1173" actId="20577"/>
        <pc:sldMkLst>
          <pc:docMk/>
          <pc:sldMk cId="667637443" sldId="1610"/>
        </pc:sldMkLst>
        <pc:spChg chg="mod">
          <ac:chgData name="Sinead Owens" userId="b8df5434-0043-4e07-b234-15d062a14ba4" providerId="ADAL" clId="{13D6EE50-3016-4EAB-B3F5-F75B6C4C0BA9}" dt="2022-01-24T14:28:40.280" v="1173" actId="20577"/>
          <ac:spMkLst>
            <pc:docMk/>
            <pc:sldMk cId="667637443" sldId="1610"/>
            <ac:spMk id="2" creationId="{590CCA50-7DEF-471F-9CFC-1E92E2837C7B}"/>
          </ac:spMkLst>
        </pc:spChg>
      </pc:sldChg>
      <pc:sldChg chg="modSp mod">
        <pc:chgData name="Sinead Owens" userId="b8df5434-0043-4e07-b234-15d062a14ba4" providerId="ADAL" clId="{13D6EE50-3016-4EAB-B3F5-F75B6C4C0BA9}" dt="2022-01-24T14:31:19.203" v="1177" actId="20577"/>
        <pc:sldMkLst>
          <pc:docMk/>
          <pc:sldMk cId="681039742" sldId="1611"/>
        </pc:sldMkLst>
        <pc:spChg chg="mod">
          <ac:chgData name="Sinead Owens" userId="b8df5434-0043-4e07-b234-15d062a14ba4" providerId="ADAL" clId="{13D6EE50-3016-4EAB-B3F5-F75B6C4C0BA9}" dt="2022-01-24T14:29:04.370" v="1175" actId="20577"/>
          <ac:spMkLst>
            <pc:docMk/>
            <pc:sldMk cId="681039742" sldId="1611"/>
            <ac:spMk id="2" creationId="{590CCA50-7DEF-471F-9CFC-1E92E2837C7B}"/>
          </ac:spMkLst>
        </pc:spChg>
        <pc:spChg chg="mod">
          <ac:chgData name="Sinead Owens" userId="b8df5434-0043-4e07-b234-15d062a14ba4" providerId="ADAL" clId="{13D6EE50-3016-4EAB-B3F5-F75B6C4C0BA9}" dt="2022-01-24T14:31:19.203" v="1177" actId="20577"/>
          <ac:spMkLst>
            <pc:docMk/>
            <pc:sldMk cId="681039742" sldId="1611"/>
            <ac:spMk id="5" creationId="{2AC500AC-9E53-463A-99A4-CAED5877CDE2}"/>
          </ac:spMkLst>
        </pc:spChg>
      </pc:sldChg>
      <pc:sldChg chg="modSp mod">
        <pc:chgData name="Sinead Owens" userId="b8df5434-0043-4e07-b234-15d062a14ba4" providerId="ADAL" clId="{13D6EE50-3016-4EAB-B3F5-F75B6C4C0BA9}" dt="2022-01-24T14:32:09.030" v="1181" actId="20577"/>
        <pc:sldMkLst>
          <pc:docMk/>
          <pc:sldMk cId="1453597100" sldId="1612"/>
        </pc:sldMkLst>
        <pc:spChg chg="mod">
          <ac:chgData name="Sinead Owens" userId="b8df5434-0043-4e07-b234-15d062a14ba4" providerId="ADAL" clId="{13D6EE50-3016-4EAB-B3F5-F75B6C4C0BA9}" dt="2022-01-24T14:32:09.030" v="1181" actId="20577"/>
          <ac:spMkLst>
            <pc:docMk/>
            <pc:sldMk cId="1453597100" sldId="1612"/>
            <ac:spMk id="2" creationId="{590CCA50-7DEF-471F-9CFC-1E92E2837C7B}"/>
          </ac:spMkLst>
        </pc:spChg>
        <pc:spChg chg="mod">
          <ac:chgData name="Sinead Owens" userId="b8df5434-0043-4e07-b234-15d062a14ba4" providerId="ADAL" clId="{13D6EE50-3016-4EAB-B3F5-F75B6C4C0BA9}" dt="2022-01-24T14:31:52.671" v="1180" actId="20577"/>
          <ac:spMkLst>
            <pc:docMk/>
            <pc:sldMk cId="1453597100" sldId="1612"/>
            <ac:spMk id="6" creationId="{A7394F17-E7BD-4906-9A6A-446CD9442E08}"/>
          </ac:spMkLst>
        </pc:spChg>
      </pc:sldChg>
      <pc:sldChg chg="modSp mod">
        <pc:chgData name="Sinead Owens" userId="b8df5434-0043-4e07-b234-15d062a14ba4" providerId="ADAL" clId="{13D6EE50-3016-4EAB-B3F5-F75B6C4C0BA9}" dt="2022-01-24T14:34:58.936" v="1221" actId="20577"/>
        <pc:sldMkLst>
          <pc:docMk/>
          <pc:sldMk cId="1014920271" sldId="1613"/>
        </pc:sldMkLst>
        <pc:spChg chg="mod">
          <ac:chgData name="Sinead Owens" userId="b8df5434-0043-4e07-b234-15d062a14ba4" providerId="ADAL" clId="{13D6EE50-3016-4EAB-B3F5-F75B6C4C0BA9}" dt="2022-01-24T14:34:58.936" v="1221" actId="20577"/>
          <ac:spMkLst>
            <pc:docMk/>
            <pc:sldMk cId="1014920271" sldId="1613"/>
            <ac:spMk id="2" creationId="{590CCA50-7DEF-471F-9CFC-1E92E2837C7B}"/>
          </ac:spMkLst>
        </pc:spChg>
      </pc:sldChg>
      <pc:sldChg chg="modSp mod">
        <pc:chgData name="Sinead Owens" userId="b8df5434-0043-4e07-b234-15d062a14ba4" providerId="ADAL" clId="{13D6EE50-3016-4EAB-B3F5-F75B6C4C0BA9}" dt="2022-01-24T14:32:14.827" v="1182" actId="20577"/>
        <pc:sldMkLst>
          <pc:docMk/>
          <pc:sldMk cId="397866506" sldId="1614"/>
        </pc:sldMkLst>
        <pc:spChg chg="mod">
          <ac:chgData name="Sinead Owens" userId="b8df5434-0043-4e07-b234-15d062a14ba4" providerId="ADAL" clId="{13D6EE50-3016-4EAB-B3F5-F75B6C4C0BA9}" dt="2022-01-24T14:32:14.827" v="1182" actId="20577"/>
          <ac:spMkLst>
            <pc:docMk/>
            <pc:sldMk cId="397866506" sldId="1614"/>
            <ac:spMk id="2" creationId="{590CCA50-7DEF-471F-9CFC-1E92E2837C7B}"/>
          </ac:spMkLst>
        </pc:spChg>
      </pc:sldChg>
      <pc:sldChg chg="modSp mod">
        <pc:chgData name="Sinead Owens" userId="b8df5434-0043-4e07-b234-15d062a14ba4" providerId="ADAL" clId="{13D6EE50-3016-4EAB-B3F5-F75B6C4C0BA9}" dt="2022-01-24T14:32:41.777" v="1183" actId="20577"/>
        <pc:sldMkLst>
          <pc:docMk/>
          <pc:sldMk cId="1597652496" sldId="1615"/>
        </pc:sldMkLst>
        <pc:spChg chg="mod">
          <ac:chgData name="Sinead Owens" userId="b8df5434-0043-4e07-b234-15d062a14ba4" providerId="ADAL" clId="{13D6EE50-3016-4EAB-B3F5-F75B6C4C0BA9}" dt="2022-01-24T14:32:41.777" v="1183" actId="20577"/>
          <ac:spMkLst>
            <pc:docMk/>
            <pc:sldMk cId="1597652496" sldId="1615"/>
            <ac:spMk id="2" creationId="{590CCA50-7DEF-471F-9CFC-1E92E2837C7B}"/>
          </ac:spMkLst>
        </pc:spChg>
      </pc:sldChg>
      <pc:sldChg chg="modSp mod">
        <pc:chgData name="Sinead Owens" userId="b8df5434-0043-4e07-b234-15d062a14ba4" providerId="ADAL" clId="{13D6EE50-3016-4EAB-B3F5-F75B6C4C0BA9}" dt="2022-01-24T12:55:32.077" v="73" actId="20577"/>
        <pc:sldMkLst>
          <pc:docMk/>
          <pc:sldMk cId="3776949008" sldId="1616"/>
        </pc:sldMkLst>
        <pc:spChg chg="mod">
          <ac:chgData name="Sinead Owens" userId="b8df5434-0043-4e07-b234-15d062a14ba4" providerId="ADAL" clId="{13D6EE50-3016-4EAB-B3F5-F75B6C4C0BA9}" dt="2022-01-24T12:55:32.077" v="73" actId="20577"/>
          <ac:spMkLst>
            <pc:docMk/>
            <pc:sldMk cId="3776949008" sldId="1616"/>
            <ac:spMk id="44037" creationId="{00000000-0000-0000-0000-000000000000}"/>
          </ac:spMkLst>
        </pc:spChg>
      </pc:sldChg>
      <pc:sldChg chg="modSp">
        <pc:chgData name="Sinead Owens" userId="b8df5434-0043-4e07-b234-15d062a14ba4" providerId="ADAL" clId="{13D6EE50-3016-4EAB-B3F5-F75B6C4C0BA9}" dt="2022-01-24T13:35:03.422" v="466" actId="20577"/>
        <pc:sldMkLst>
          <pc:docMk/>
          <pc:sldMk cId="827843065" sldId="1617"/>
        </pc:sldMkLst>
        <pc:spChg chg="mod">
          <ac:chgData name="Sinead Owens" userId="b8df5434-0043-4e07-b234-15d062a14ba4" providerId="ADAL" clId="{13D6EE50-3016-4EAB-B3F5-F75B6C4C0BA9}" dt="2022-01-24T13:34:23.507" v="458" actId="20577"/>
          <ac:spMkLst>
            <pc:docMk/>
            <pc:sldMk cId="827843065" sldId="1617"/>
            <ac:spMk id="3" creationId="{E1BF1B4B-E327-435C-A6F0-5424C6B412AD}"/>
          </ac:spMkLst>
        </pc:spChg>
        <pc:spChg chg="mod">
          <ac:chgData name="Sinead Owens" userId="b8df5434-0043-4e07-b234-15d062a14ba4" providerId="ADAL" clId="{13D6EE50-3016-4EAB-B3F5-F75B6C4C0BA9}" dt="2022-01-24T13:35:03.422" v="466" actId="20577"/>
          <ac:spMkLst>
            <pc:docMk/>
            <pc:sldMk cId="827843065" sldId="1617"/>
            <ac:spMk id="8" creationId="{93764900-94CF-4633-A150-B109647AF9E2}"/>
          </ac:spMkLst>
        </pc:spChg>
        <pc:spChg chg="mod">
          <ac:chgData name="Sinead Owens" userId="b8df5434-0043-4e07-b234-15d062a14ba4" providerId="ADAL" clId="{13D6EE50-3016-4EAB-B3F5-F75B6C4C0BA9}" dt="2022-01-24T13:34:45.248" v="464" actId="20577"/>
          <ac:spMkLst>
            <pc:docMk/>
            <pc:sldMk cId="827843065" sldId="1617"/>
            <ac:spMk id="10" creationId="{A70AC331-884A-4C3C-8115-A502E4D762F8}"/>
          </ac:spMkLst>
        </pc:spChg>
      </pc:sldChg>
      <pc:sldChg chg="modSp mod modAnim">
        <pc:chgData name="Sinead Owens" userId="b8df5434-0043-4e07-b234-15d062a14ba4" providerId="ADAL" clId="{13D6EE50-3016-4EAB-B3F5-F75B6C4C0BA9}" dt="2022-01-24T13:38:05.346" v="579" actId="6549"/>
        <pc:sldMkLst>
          <pc:docMk/>
          <pc:sldMk cId="3525259425" sldId="1618"/>
        </pc:sldMkLst>
        <pc:spChg chg="mod">
          <ac:chgData name="Sinead Owens" userId="b8df5434-0043-4e07-b234-15d062a14ba4" providerId="ADAL" clId="{13D6EE50-3016-4EAB-B3F5-F75B6C4C0BA9}" dt="2022-01-24T13:38:05.346" v="579" actId="6549"/>
          <ac:spMkLst>
            <pc:docMk/>
            <pc:sldMk cId="3525259425" sldId="1618"/>
            <ac:spMk id="2" creationId="{B1703D38-0A68-4248-B7B8-54CBAD8FDC70}"/>
          </ac:spMkLst>
        </pc:spChg>
        <pc:spChg chg="mod">
          <ac:chgData name="Sinead Owens" userId="b8df5434-0043-4e07-b234-15d062a14ba4" providerId="ADAL" clId="{13D6EE50-3016-4EAB-B3F5-F75B6C4C0BA9}" dt="2022-01-24T13:37:50.088" v="577" actId="1076"/>
          <ac:spMkLst>
            <pc:docMk/>
            <pc:sldMk cId="3525259425" sldId="1618"/>
            <ac:spMk id="7" creationId="{3B4C7E19-175B-46F3-B102-DE5EDD741C4B}"/>
          </ac:spMkLst>
        </pc:spChg>
        <pc:picChg chg="mod">
          <ac:chgData name="Sinead Owens" userId="b8df5434-0043-4e07-b234-15d062a14ba4" providerId="ADAL" clId="{13D6EE50-3016-4EAB-B3F5-F75B6C4C0BA9}" dt="2022-01-24T13:37:58.049" v="578" actId="1076"/>
          <ac:picMkLst>
            <pc:docMk/>
            <pc:sldMk cId="3525259425" sldId="1618"/>
            <ac:picMk id="9" creationId="{E9E0F9B0-D4D1-4909-AC9E-4CFFC05A4B84}"/>
          </ac:picMkLst>
        </pc:picChg>
      </pc:sldChg>
    </pc:docChg>
  </pc:docChgLst>
</pc:chgInfo>
</file>

<file path=ppt/comments/modernComment_5CC_B21F1BF6.xml><?xml version="1.0" encoding="utf-8"?>
<p188:cmLst xmlns:a="http://schemas.openxmlformats.org/drawingml/2006/main" xmlns:r="http://schemas.openxmlformats.org/officeDocument/2006/relationships" xmlns:p188="http://schemas.microsoft.com/office/powerpoint/2018/8/main">
  <p188:cm id="{E54A988E-D55B-4B40-84EB-DC3750DB640D}" authorId="{E5E8074B-7A34-2CA8-8E8D-2F677374EF9B}" created="2021-11-24T13:51:48.148">
    <ac:deMkLst xmlns:ac="http://schemas.microsoft.com/office/drawing/2013/main/command">
      <pc:docMk xmlns:pc="http://schemas.microsoft.com/office/powerpoint/2013/main/command"/>
      <pc:sldMk xmlns:pc="http://schemas.microsoft.com/office/powerpoint/2013/main/command" cId="2988383222" sldId="1484"/>
      <ac:picMk id="5" creationId="{8D1CFE66-D70F-4339-81B3-6354B651E7F9}"/>
    </ac:deMkLst>
    <p188:replyLst>
      <p188:reply id="{77672B3B-3205-4356-9BDA-F87B7CA1F5B5}" authorId="{E5E8074B-7A34-2CA8-8E8D-2F677374EF9B}" created="2021-11-24T13:53:00.743">
        <p188:txBody>
          <a:bodyPr/>
          <a:lstStyle/>
          <a:p>
            <a:r>
              <a:rPr lang="en-US"/>
              <a:t>this is a link to the Evolve module that covers operators in R - https://cloud.scorm.com/vault/e6a8f219-1071-4bce-8614-1d7e2180016b/content/courses/GTLCTN7ZPY/DARProgrammingLanguage65e2ad2e-16c4-404f-998a-ece0459eaa97/0/index.html#/page/6172df051508e60a4316b188</a:t>
            </a:r>
          </a:p>
        </p188:txBody>
      </p188:reply>
      <p188:reply id="{541ABC36-148B-4463-A339-26B8154EB51A}" authorId="{8689B890-61CA-77E4-BD98-BB89AAC9D5CC}" created="2021-11-25T09:55:29.784">
        <p188:txBody>
          <a:bodyPr/>
          <a:lstStyle/>
          <a:p>
            <a:r>
              <a:rPr lang="en-US"/>
              <a:t>yes</a:t>
            </a:r>
          </a:p>
        </p188:txBody>
      </p188:reply>
    </p188:replyLst>
    <p188:txBody>
      <a:bodyPr/>
      <a:lstStyle/>
      <a:p>
        <a:r>
          <a:rPr lang="en-US"/>
          <a:t>HI [@Darshana Edirisinghe] , when we covered R operaters we mention all the operators in this image but not Floor division. Is floor division just an operator they would use in Python but not in R?</a:t>
        </a:r>
      </a:p>
    </p188:txBody>
  </p188:cm>
</p188:cmLst>
</file>

<file path=ppt/comments/modernComment_5E4_1F36BE67.xml><?xml version="1.0" encoding="utf-8"?>
<p188:cmLst xmlns:a="http://schemas.openxmlformats.org/drawingml/2006/main" xmlns:r="http://schemas.openxmlformats.org/officeDocument/2006/relationships" xmlns:p188="http://schemas.microsoft.com/office/powerpoint/2018/8/main">
  <p188:cm id="{7BBAD5D3-2105-4B14-847D-6DF2D5B5631C}" authorId="{E5E8074B-7A34-2CA8-8E8D-2F677374EF9B}" created="2021-11-23T13:27:35.697">
    <ac:deMkLst xmlns:ac="http://schemas.microsoft.com/office/drawing/2013/main/command">
      <pc:docMk xmlns:pc="http://schemas.microsoft.com/office/powerpoint/2013/main/command"/>
      <pc:sldMk xmlns:pc="http://schemas.microsoft.com/office/powerpoint/2013/main/command" cId="523681383" sldId="1508"/>
      <ac:spMk id="44037" creationId="{00000000-0000-0000-0000-000000000000}"/>
    </ac:deMkLst>
    <p188:replyLst>
      <p188:reply id="{934252D9-4262-4DAB-B808-C3A90BC139AF}" authorId="{8689B890-61CA-77E4-BD98-BB89AAC9D5CC}" created="2021-11-25T11:55:33.813">
        <p188:txBody>
          <a:bodyPr/>
          <a:lstStyle/>
          <a:p>
            <a:r>
              <a:rPr lang="en-US"/>
              <a:t>reference: https://research.google.com/colaboratory/faq.html#:~:text=Colaboratory%2C%20or%20%E2%80%9CColab%E2%80%9D%20for,learning%2C%20data%20analysis%20and%20education.</a:t>
            </a:r>
          </a:p>
        </p188:txBody>
      </p188:reply>
    </p188:replyLst>
    <p188:txBody>
      <a:bodyPr/>
      <a:lstStyle/>
      <a:p>
        <a:r>
          <a:rPr lang="en-US"/>
          <a:t>copied from Google's site</a:t>
        </a:r>
      </a:p>
    </p188:txBody>
  </p188:cm>
</p188:cmLst>
</file>

<file path=ppt/comments/modernComment_5FB_BCB82A20.xml><?xml version="1.0" encoding="utf-8"?>
<p188:cmLst xmlns:a="http://schemas.openxmlformats.org/drawingml/2006/main" xmlns:r="http://schemas.openxmlformats.org/officeDocument/2006/relationships" xmlns:p188="http://schemas.microsoft.com/office/powerpoint/2018/8/main">
  <p188:cm id="{2F842AA6-6326-4E3B-8BF0-DFDEEE5A4ECE}" authorId="{E5E8074B-7A34-2CA8-8E8D-2F677374EF9B}" created="2021-11-26T11:06:00.650">
    <ac:txMkLst xmlns:ac="http://schemas.microsoft.com/office/drawing/2013/main/command">
      <pc:docMk xmlns:pc="http://schemas.microsoft.com/office/powerpoint/2013/main/command"/>
      <pc:sldMk xmlns:pc="http://schemas.microsoft.com/office/powerpoint/2013/main/command" cId="3166186016" sldId="1531"/>
      <ac:spMk id="3" creationId="{03FEC665-847F-47C1-9B95-225D62A82347}"/>
      <ac:txMk cp="0" len="61">
        <ac:context len="62" hash="1303760127"/>
      </ac:txMk>
    </ac:txMkLst>
    <p188:pos x="7016150" y="345056"/>
    <p188:replyLst>
      <p188:reply id="{4B486B8F-B90E-4B47-A1CC-E0819B49AC2C}" authorId="{8689B890-61CA-77E4-BD98-BB89AAC9D5CC}" created="2021-11-26T11:17:37.345">
        <p188:txBody>
          <a:bodyPr/>
          <a:lstStyle/>
          <a:p>
            <a:r>
              <a:rPr lang="en-US"/>
              <a:t>text is not copied from anywhere, and does not match with the contnent in the website.</a:t>
            </a:r>
          </a:p>
        </p188:txBody>
      </p188:reply>
    </p188:replyLst>
    <p188:txBody>
      <a:bodyPr/>
      <a:lstStyle/>
      <a:p>
        <a:r>
          <a:rPr lang="en-US"/>
          <a:t>Copied text
https://www.pythonforbeginners.com/files/with-statement-in-python</a:t>
        </a:r>
      </a:p>
    </p188:txBody>
  </p188:cm>
</p188:cmLst>
</file>

<file path=ppt/comments/modernComment_601_F1C98FE.xml><?xml version="1.0" encoding="utf-8"?>
<p188:cmLst xmlns:a="http://schemas.openxmlformats.org/drawingml/2006/main" xmlns:r="http://schemas.openxmlformats.org/officeDocument/2006/relationships" xmlns:p188="http://schemas.microsoft.com/office/powerpoint/2018/8/main">
  <p188:cm id="{9534C3D7-E964-4D6F-9390-4E2778F985AE}" authorId="{E5E8074B-7A34-2CA8-8E8D-2F677374EF9B}" created="2021-11-24T11:37:45.455">
    <ac:deMkLst xmlns:ac="http://schemas.microsoft.com/office/drawing/2013/main/command">
      <pc:docMk xmlns:pc="http://schemas.microsoft.com/office/powerpoint/2013/main/command"/>
      <pc:sldMk xmlns:pc="http://schemas.microsoft.com/office/powerpoint/2013/main/command" cId="253532414" sldId="1537"/>
      <ac:spMk id="44037" creationId="{00000000-0000-0000-0000-000000000000}"/>
    </ac:deMkLst>
    <p188:replyLst>
      <p188:reply id="{F2536FCB-1B04-43C2-A038-AFD40939571A}" authorId="{8689B890-61CA-77E4-BD98-BB89AAC9D5CC}" created="2021-11-25T11:52:58.553">
        <p188:txBody>
          <a:bodyPr/>
          <a:lstStyle/>
          <a:p>
            <a:r>
              <a:rPr lang="en-US"/>
              <a:t>Pls reference: https://jupyter.org/</a:t>
            </a:r>
          </a:p>
        </p188:txBody>
      </p188:reply>
    </p188:replyLst>
    <p188:txBody>
      <a:bodyPr/>
      <a:lstStyle/>
      <a:p>
        <a:r>
          <a:rPr lang="en-US"/>
          <a:t>This text is copied from Jupyter's site</a:t>
        </a:r>
      </a:p>
    </p188:txBody>
  </p188:cm>
</p188:cmLst>
</file>

<file path=ppt/comments/modernComment_619_EB991CE5.xml><?xml version="1.0" encoding="utf-8"?>
<p188:cmLst xmlns:a="http://schemas.openxmlformats.org/drawingml/2006/main" xmlns:r="http://schemas.openxmlformats.org/officeDocument/2006/relationships" xmlns:p188="http://schemas.microsoft.com/office/powerpoint/2018/8/main">
  <p188:cm id="{34197408-CC3F-4534-BBC1-44FD722A7429}" authorId="{2D2DE6F1-15EC-9472-7F76-8AF2C89561AB}" created="2022-01-24T13:31:10.870">
    <ac:deMkLst xmlns:ac="http://schemas.microsoft.com/office/drawing/2013/main/command">
      <pc:docMk xmlns:pc="http://schemas.microsoft.com/office/powerpoint/2013/main/command"/>
      <pc:sldMk xmlns:pc="http://schemas.microsoft.com/office/powerpoint/2013/main/command" cId="3952680165" sldId="1561"/>
      <ac:spMk id="3" creationId="{804A1AA3-52DF-4B7F-91BC-655ECAE7535A}"/>
    </ac:deMkLst>
    <p188:txBody>
      <a:bodyPr/>
      <a:lstStyle/>
      <a:p>
        <a:r>
          <a:rPr lang="en-GB"/>
          <a:t>[@Aneta Wolanska] the info/text in slides 13 and 14 is the same</a:t>
        </a:r>
      </a:p>
    </p188:txBody>
  </p188:cm>
</p188:cmLst>
</file>

<file path=ppt/comments/modernComment_61E_FAEF4476.xml><?xml version="1.0" encoding="utf-8"?>
<p188:cmLst xmlns:a="http://schemas.openxmlformats.org/drawingml/2006/main" xmlns:r="http://schemas.openxmlformats.org/officeDocument/2006/relationships" xmlns:p188="http://schemas.microsoft.com/office/powerpoint/2018/8/main">
  <p188:cm id="{A9AC256B-D289-4B8C-8035-3CC9DBDF17DB}" authorId="{E5E8074B-7A34-2CA8-8E8D-2F677374EF9B}" created="2021-11-25T09:58:04.691">
    <ac:deMkLst xmlns:ac="http://schemas.microsoft.com/office/drawing/2013/main/command">
      <pc:docMk xmlns:pc="http://schemas.microsoft.com/office/powerpoint/2013/main/command"/>
      <pc:sldMk xmlns:pc="http://schemas.microsoft.com/office/powerpoint/2013/main/command" cId="4209984630" sldId="1566"/>
      <ac:spMk id="3" creationId="{603D6779-82D6-4ADD-86F3-21A3317E6F3A}"/>
    </ac:deMkLst>
    <p188:replyLst>
      <p188:reply id="{EC798E9A-630D-49A8-82A7-CD7FB0899444}" authorId="{8689B890-61CA-77E4-BD98-BB89AAC9D5CC}" created="2021-11-25T10:27:09.513">
        <p188:txBody>
          <a:bodyPr/>
          <a:lstStyle/>
          <a:p>
            <a:r>
              <a:rPr lang="en-US"/>
              <a:t>can you share the link pls. I wrote this section. there might be similarities, since its a description. but not copied from any where for sure.</a:t>
            </a:r>
          </a:p>
        </p188:txBody>
      </p188:reply>
      <p188:reply id="{BF418D81-BCFA-4394-AF06-4C6B0A1BB656}" authorId="{E5E8074B-7A34-2CA8-8E8D-2F677374EF9B}" created="2021-11-25T10:32:06.272">
        <p188:txBody>
          <a:bodyPr/>
          <a:lstStyle/>
          <a:p>
            <a:r>
              <a:rPr lang="en-US"/>
              <a:t>https://pretagteam.com/question/python-help-defining-a-list</a:t>
            </a:r>
          </a:p>
        </p188:txBody>
      </p188:reply>
      <p188:reply id="{A40D7DEF-3D59-46CB-B14C-4A7A95DA3E67}" authorId="{8689B890-61CA-77E4-BD98-BB89AAC9D5CC}" created="2021-11-25T11:58:41.246">
        <p188:txBody>
          <a:bodyPr/>
          <a:lstStyle/>
          <a:p>
            <a:r>
              <a:rPr lang="en-US"/>
              <a:t>another reference: https://tutorial.eyehunts.com/python/python-lists-tutorial-example/</a:t>
            </a:r>
          </a:p>
        </p188:txBody>
      </p188:reply>
    </p188:replyLst>
    <p188:txBody>
      <a:bodyPr/>
      <a:lstStyle/>
      <a:p>
        <a:r>
          <a:rPr lang="en-US"/>
          <a:t>this text is cut and paste from Google</a:t>
        </a:r>
      </a:p>
    </p188:txBody>
  </p188:cm>
</p188:cmLst>
</file>

<file path=ppt/comments/modernComment_624_78D9D7C1.xml><?xml version="1.0" encoding="utf-8"?>
<p188:cmLst xmlns:a="http://schemas.openxmlformats.org/drawingml/2006/main" xmlns:r="http://schemas.openxmlformats.org/officeDocument/2006/relationships" xmlns:p188="http://schemas.microsoft.com/office/powerpoint/2018/8/main">
  <p188:cm id="{E92A4715-4870-4A04-83F9-6B5520D9F178}" authorId="{E5E8074B-7A34-2CA8-8E8D-2F677374EF9B}" created="2021-11-29T12:14:51.804">
    <ac:deMkLst xmlns:ac="http://schemas.microsoft.com/office/drawing/2013/main/command">
      <pc:docMk xmlns:pc="http://schemas.microsoft.com/office/powerpoint/2013/main/command"/>
      <pc:sldMk xmlns:pc="http://schemas.microsoft.com/office/powerpoint/2013/main/command" cId="2027542465" sldId="1572"/>
      <ac:spMk id="3" creationId="{C7EC64DB-B6DE-4E0A-94CD-463C2238240F}"/>
    </ac:deMkLst>
    <p188:replyLst>
      <p188:reply id="{EF6497A3-4104-478A-99F5-1868FA992AE3}" authorId="{8689B890-61CA-77E4-BD98-BB89AAC9D5CC}" created="2021-11-29T12:40:39.958">
        <p188:txBody>
          <a:bodyPr/>
          <a:lstStyle/>
          <a:p>
            <a:r>
              <a:rPr lang="en-US"/>
              <a:t>An import statement needs to be used in order to import python libraries in to python working environment.
These python libraries will provide additional functions for in-depth analysis and calculations.
An import statement is made up of “import” keyword along with name of the python library. 
For ease of reference the imported library can be referenced by an alias, the “as” keyword can be used to assign the alias. </a:t>
            </a:r>
          </a:p>
        </p188:txBody>
      </p188:reply>
    </p188:replyLst>
    <p188:txBody>
      <a:bodyPr/>
      <a:lstStyle/>
      <a:p>
        <a:r>
          <a:rPr lang="en-US"/>
          <a:t>https://www.digitalocean.com/community/tutorials/how-to-import-modules-in-python-3</a:t>
        </a:r>
      </a:p>
    </p188:txBody>
  </p188:cm>
</p188:cmLst>
</file>

<file path=ppt/comments/modernComment_626_95E14879.xml><?xml version="1.0" encoding="utf-8"?>
<p188:cmLst xmlns:a="http://schemas.openxmlformats.org/drawingml/2006/main" xmlns:r="http://schemas.openxmlformats.org/officeDocument/2006/relationships" xmlns:p188="http://schemas.microsoft.com/office/powerpoint/2018/8/main">
  <p188:cm id="{B3F9B3AC-94FC-435E-86B0-2C115F21DF7D}" authorId="{E5E8074B-7A34-2CA8-8E8D-2F677374EF9B}" created="2021-11-26T11:41:13.931">
    <ac:deMkLst xmlns:ac="http://schemas.microsoft.com/office/drawing/2013/main/command">
      <pc:docMk xmlns:pc="http://schemas.microsoft.com/office/powerpoint/2013/main/command"/>
      <pc:sldMk xmlns:pc="http://schemas.microsoft.com/office/powerpoint/2013/main/command" cId="2514569337" sldId="1574"/>
      <ac:spMk id="3" creationId="{1045D6D7-0C9C-421C-BAA9-EB7BDE42A995}"/>
    </ac:deMkLst>
    <p188:replyLst>
      <p188:reply id="{3C65E790-C486-4CB6-AEAB-8BC4E0C290AE}" authorId="{8689B890-61CA-77E4-BD98-BB89AAC9D5CC}" created="2021-11-26T11:49:23.275">
        <p188:txBody>
          <a:bodyPr/>
          <a:lstStyle/>
          <a:p>
            <a:r>
              <a:rPr lang="en-US"/>
              <a:t>pls see teams for the resulst of plagiarism check.</a:t>
            </a:r>
          </a:p>
        </p188:txBody>
      </p188:reply>
    </p188:replyLst>
    <p188:txBody>
      <a:bodyPr/>
      <a:lstStyle/>
      <a:p>
        <a:r>
          <a:rPr lang="en-US"/>
          <a:t>https://dev.to/lucpattyn/programming-constructs-for-beginners--jae</a:t>
        </a:r>
      </a:p>
    </p188:txBody>
  </p188:cm>
  <p188:cm id="{02BE038A-7C6D-4266-9B66-36B9D3BE014F}" authorId="{E5E8074B-7A34-2CA8-8E8D-2F677374EF9B}" created="2021-11-26T14:00:22.453">
    <ac:deMkLst xmlns:ac="http://schemas.microsoft.com/office/drawing/2013/main/command">
      <pc:docMk xmlns:pc="http://schemas.microsoft.com/office/powerpoint/2013/main/command"/>
      <pc:sldMk xmlns:pc="http://schemas.microsoft.com/office/powerpoint/2013/main/command" cId="2514569337" sldId="1574"/>
      <ac:spMk id="3" creationId="{1045D6D7-0C9C-421C-BAA9-EB7BDE42A995}"/>
    </ac:deMkLst>
    <p188:replyLst>
      <p188:reply id="{2ADF6CDB-E569-4EF1-B21B-6D2F86CBAF4A}" authorId="{8689B890-61CA-77E4-BD98-BB89AAC9D5CC}" created="2021-11-26T14:25:35.598">
        <p188:txBody>
          <a:bodyPr/>
          <a:lstStyle/>
          <a:p>
            <a:r>
              <a:rPr lang="en-US"/>
              <a:t>it's there in the text: All programming languages support the following programming constructs. One or more of these programming constructs can be used repeatedly based on the complexity of the program.​</a:t>
            </a:r>
          </a:p>
        </p188:txBody>
      </p188:reply>
    </p188:replyLst>
    <p188:txBody>
      <a:bodyPr/>
      <a:lstStyle/>
      <a:p>
        <a:r>
          <a:rPr lang="en-US"/>
          <a:t>point out that this is not used in python</a:t>
        </a:r>
      </a:p>
    </p188:txBody>
  </p188:cm>
</p188:cmLst>
</file>

<file path=ppt/comments/modernComment_628_B335B304.xml><?xml version="1.0" encoding="utf-8"?>
<p188:cmLst xmlns:a="http://schemas.openxmlformats.org/drawingml/2006/main" xmlns:r="http://schemas.openxmlformats.org/officeDocument/2006/relationships" xmlns:p188="http://schemas.microsoft.com/office/powerpoint/2018/8/main">
  <p188:cm id="{E93B41D1-45C7-4510-B00D-751722EDA6EF}" authorId="{E5E8074B-7A34-2CA8-8E8D-2F677374EF9B}" created="2021-11-26T12:44:07.107">
    <pc:sldMkLst xmlns:pc="http://schemas.microsoft.com/office/powerpoint/2013/main/command">
      <pc:docMk/>
      <pc:sldMk cId="3006640900" sldId="1576"/>
    </pc:sldMkLst>
    <p188:replyLst>
      <p188:reply id="{6187AE4B-4EFE-408F-AF68-2809EBB37925}" authorId="{8689B890-61CA-77E4-BD98-BB89AAC9D5CC}" created="2021-11-26T12:58:55.702">
        <p188:txBody>
          <a:bodyPr/>
          <a:lstStyle/>
          <a:p>
            <a:r>
              <a:rPr lang="en-US"/>
              <a:t> REPEAT UNTIL loops are not in python</a:t>
            </a:r>
          </a:p>
        </p188:txBody>
      </p188:reply>
      <p188:reply id="{E604D8BE-3F8A-412B-A7EA-C54E90CFB8F6}" authorId="{E5E8074B-7A34-2CA8-8E8D-2F677374EF9B}" created="2021-11-26T13:27:27.037">
        <p188:txBody>
          <a:bodyPr/>
          <a:lstStyle/>
          <a:p>
            <a:r>
              <a:rPr lang="en-US"/>
              <a:t>We have this text on slide 26 - 
Iteration: When you want to execute the same lines of code several times. There are three types of loops to achieve this: ‘FOR’ loops, ‘WHILE’ loops and ‘REPEAT UNTIL’ loops. This prevents repetition and reduces the length of your code.</a:t>
            </a:r>
          </a:p>
        </p188:txBody>
      </p188:reply>
      <p188:reply id="{0C709C0E-0652-4BE7-8899-F29B101F7929}" authorId="{E5E8074B-7A34-2CA8-8E8D-2F677374EF9B}" created="2021-11-26T13:28:24.820">
        <p188:txBody>
          <a:bodyPr/>
          <a:lstStyle/>
          <a:p>
            <a:r>
              <a:rPr lang="en-US"/>
              <a:t>[@Darshana Edirisinghe] </a:t>
            </a:r>
          </a:p>
        </p188:txBody>
      </p188:reply>
      <p188:reply id="{1068194A-E03C-4987-A6B7-BD319E9DEDEF}" authorId="{8689B890-61CA-77E4-BD98-BB89AAC9D5CC}" created="2021-11-26T13:35:15.529">
        <p188:txBody>
          <a:bodyPr/>
          <a:lstStyle/>
          <a:p>
            <a:r>
              <a:rPr lang="en-US"/>
              <a:t>Programming constructs are concepts that all languages will follow. generic set of ideas. as you can see here we are only focusing on Python. There are two types of loops in Python​
For Loop​
While Loop</a:t>
            </a:r>
          </a:p>
        </p188:txBody>
      </p188:reply>
    </p188:replyLst>
    <p188:txBody>
      <a:bodyPr/>
      <a:lstStyle/>
      <a:p>
        <a:r>
          <a:rPr lang="en-US"/>
          <a:t>[@Darshana Edirisinghe] , should we mention REPEAT UNTIL loops here mentioned on slide 26?</a:t>
        </a:r>
      </a:p>
    </p188:txBody>
  </p188:cm>
</p188:cmLst>
</file>

<file path=ppt/comments/modernComment_629_D72A5F96.xml><?xml version="1.0" encoding="utf-8"?>
<p188:cmLst xmlns:a="http://schemas.openxmlformats.org/drawingml/2006/main" xmlns:r="http://schemas.openxmlformats.org/officeDocument/2006/relationships" xmlns:p188="http://schemas.microsoft.com/office/powerpoint/2018/8/main">
  <p188:cm id="{76ABB69D-9A45-40C2-8D55-C76952E11744}" authorId="{E5E8074B-7A34-2CA8-8E8D-2F677374EF9B}" created="2021-11-29T11:46:54.784">
    <ac:deMkLst xmlns:ac="http://schemas.microsoft.com/office/drawing/2013/main/command">
      <pc:docMk xmlns:pc="http://schemas.microsoft.com/office/powerpoint/2013/main/command"/>
      <pc:sldMk xmlns:pc="http://schemas.microsoft.com/office/powerpoint/2013/main/command" cId="3609878422" sldId="1577"/>
      <ac:spMk id="3" creationId="{1045D6D7-0C9C-421C-BAA9-EB7BDE42A995}"/>
    </ac:deMkLst>
    <p188:replyLst>
      <p188:reply id="{66C3A871-D382-40D0-A504-2E4A05D5F032}" authorId="{8689B890-61CA-77E4-BD98-BB89AAC9D5CC}" created="2021-11-29T12:05:24.933">
        <p188:txBody>
          <a:bodyPr/>
          <a:lstStyle/>
          <a:p>
            <a:r>
              <a:rPr lang="en-US"/>
              <a:t>A for loop is used to iterating through a sequence (such as a list, tuple, dictionary, set, or a string)​.
for loop iterates until it reaches the last item in the sequence (such as a list, tuple, dictionary, set, or a string)​</a:t>
            </a:r>
          </a:p>
        </p188:txBody>
      </p188:reply>
    </p188:replyLst>
    <p188:txBody>
      <a:bodyPr/>
      <a:lstStyle/>
      <a:p>
        <a:r>
          <a:rPr lang="en-US"/>
          <a:t>https://www.w3schools.com/python/python_for_loops.asp</a:t>
        </a:r>
      </a:p>
    </p188:txBody>
  </p188:cm>
</p188:cmLst>
</file>

<file path=ppt/comments/modernComment_635_38169BD4.xml><?xml version="1.0" encoding="utf-8"?>
<p188:cmLst xmlns:a="http://schemas.openxmlformats.org/drawingml/2006/main" xmlns:r="http://schemas.openxmlformats.org/officeDocument/2006/relationships" xmlns:p188="http://schemas.microsoft.com/office/powerpoint/2018/8/main">
  <p188:cm id="{3E589CFF-1E30-4FC5-8100-D414AD8BB8B2}" authorId="{E5E8074B-7A34-2CA8-8E8D-2F677374EF9B}" created="2021-11-26T13:02:58.928">
    <pc:sldMkLst xmlns:pc="http://schemas.microsoft.com/office/powerpoint/2013/main/command">
      <pc:docMk/>
      <pc:sldMk cId="941005780" sldId="1589"/>
    </pc:sldMkLst>
    <p188:txBody>
      <a:bodyPr/>
      <a:lstStyle/>
      <a:p>
        <a:r>
          <a:rPr lang="en-US"/>
          <a:t>[@Darshana Edirisinghe] my notes on the slide deck did not save. Did we agree that this deep dive section would be covered in the live class?</a:t>
        </a:r>
      </a:p>
    </p188:txBody>
  </p188:cm>
</p188:cmLst>
</file>

<file path=ppt/comments/modernComment_643_89048B5.xml><?xml version="1.0" encoding="utf-8"?>
<p188:cmLst xmlns:a="http://schemas.openxmlformats.org/drawingml/2006/main" xmlns:r="http://schemas.openxmlformats.org/officeDocument/2006/relationships" xmlns:p188="http://schemas.microsoft.com/office/powerpoint/2018/8/main">
  <p188:cm id="{60CC9E62-2217-4F08-AC2A-49D933C61F4C}" authorId="{E5E8074B-7A34-2CA8-8E8D-2F677374EF9B}" created="2021-11-29T17:51:47.449">
    <ac:deMkLst xmlns:ac="http://schemas.microsoft.com/office/drawing/2013/main/command">
      <pc:docMk xmlns:pc="http://schemas.microsoft.com/office/powerpoint/2013/main/command"/>
      <pc:sldMk xmlns:pc="http://schemas.microsoft.com/office/powerpoint/2013/main/command" cId="143673525" sldId="1603"/>
      <ac:spMk id="3" creationId="{0D3312D3-41B7-4EF1-87E1-A599619BE8DC}"/>
    </ac:deMkLst>
    <p188:replyLst>
      <p188:reply id="{E9B68F02-A8F7-49F2-B104-AC9E3C8D62F3}" authorId="{8689B890-61CA-77E4-BD98-BB89AAC9D5CC}" created="2021-11-30T09:55:25.634">
        <p188:txBody>
          <a:bodyPr/>
          <a:lstStyle/>
          <a:p>
            <a:r>
              <a:rPr lang="en-US"/>
              <a:t>This looks ok to me. Pls see the teams message. I have done a Plagiarism check and it said no Plagiarism detected.</a:t>
            </a:r>
          </a:p>
        </p188:txBody>
      </p188:reply>
    </p188:replyLst>
    <p188:txBody>
      <a:bodyPr/>
      <a:lstStyle/>
      <a:p>
        <a:r>
          <a:rPr lang="en-US"/>
          <a:t>https://www.progress.com/blogs/tutorial-connecting-to-odbc-data-sources-with-python-and-pyodbc</a:t>
        </a:r>
      </a:p>
    </p188:txBody>
  </p188:cm>
</p188:cmLst>
</file>

<file path=ppt/comments/modernComment_645_CA16E7D8.xml><?xml version="1.0" encoding="utf-8"?>
<p188:cmLst xmlns:a="http://schemas.openxmlformats.org/drawingml/2006/main" xmlns:r="http://schemas.openxmlformats.org/officeDocument/2006/relationships" xmlns:p188="http://schemas.microsoft.com/office/powerpoint/2018/8/main">
  <p188:cm id="{3C370A41-10AD-422C-B1F0-1DA07DDC3389}" authorId="{E5E8074B-7A34-2CA8-8E8D-2F677374EF9B}" created="2021-11-26T13:04:56.681">
    <pc:sldMkLst xmlns:pc="http://schemas.microsoft.com/office/powerpoint/2013/main/command">
      <pc:docMk/>
      <pc:sldMk cId="3390498776" sldId="1605"/>
    </pc:sldMkLst>
    <p188:replyLst>
      <p188:reply id="{58EDB89B-4201-4862-9CBB-82C19B80116E}" authorId="{8689B890-61CA-77E4-BD98-BB89AAC9D5CC}" created="2021-11-26T13:33:04.952">
        <p188:txBody>
          <a:bodyPr/>
          <a:lstStyle/>
          <a:p>
            <a:r>
              <a:rPr lang="en-US"/>
              <a:t>yes correct</a:t>
            </a:r>
          </a:p>
        </p188:txBody>
      </p188:reply>
    </p188:replyLst>
    <p188:txBody>
      <a:bodyPr/>
      <a:lstStyle/>
      <a:p>
        <a:r>
          <a:rPr lang="en-US"/>
          <a:t>[@Darshana Edirisinghe] I think we agreed we would include this on the ALP. Can you confirm?</a:t>
        </a:r>
      </a:p>
    </p188:txBody>
  </p188:cm>
</p188:cmLst>
</file>

<file path=ppt/comments/modernComment_646_D8F5E9B.xml><?xml version="1.0" encoding="utf-8"?>
<p188:cmLst xmlns:a="http://schemas.openxmlformats.org/drawingml/2006/main" xmlns:r="http://schemas.openxmlformats.org/officeDocument/2006/relationships" xmlns:p188="http://schemas.microsoft.com/office/powerpoint/2018/8/main">
  <p188:cm id="{58479B34-43D8-4E80-A7CC-B11D5C2042E8}" authorId="{E5E8074B-7A34-2CA8-8E8D-2F677374EF9B}" created="2021-11-24T12:18:11.568">
    <ac:deMkLst xmlns:ac="http://schemas.microsoft.com/office/drawing/2013/main/command">
      <pc:docMk xmlns:pc="http://schemas.microsoft.com/office/powerpoint/2013/main/command"/>
      <pc:sldMk xmlns:pc="http://schemas.microsoft.com/office/powerpoint/2013/main/command" cId="1800622194" sldId="1557"/>
      <ac:picMk id="3" creationId="{0342F21D-1AB4-4960-866A-439EF0976316}"/>
    </ac:deMkLst>
    <p188:replyLst>
      <p188:reply id="{968E58F8-3ABA-48EE-956A-5C080DA99D40}" authorId="{8689B890-61CA-77E4-BD98-BB89AAC9D5CC}" created="2021-11-24T12:23:55.526">
        <p188:txBody>
          <a:bodyPr/>
          <a:lstStyle/>
          <a:p>
            <a:r>
              <a:rPr lang="en-US"/>
              <a:t>I have sent you on teams.</a:t>
            </a:r>
          </a:p>
        </p188:txBody>
      </p188:reply>
    </p188:replyLst>
    <p188:txBody>
      <a:bodyPr/>
      <a:lstStyle/>
      <a:p>
        <a:r>
          <a:rPr lang="en-US"/>
          <a:t>[@Darshana Edirisinghe] please provide a clearer jpeg of this image. Thanks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459C95-3E38-1F40-8C42-E606917321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BD6B08-4A5E-F443-84E7-C7BD9454F2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DC91E-938A-A449-9DB3-2D87E5F40ABF}" type="datetimeFigureOut">
              <a:rPr lang="en-US" smtClean="0"/>
              <a:t>1/31/2022</a:t>
            </a:fld>
            <a:endParaRPr lang="en-US"/>
          </a:p>
        </p:txBody>
      </p:sp>
      <p:sp>
        <p:nvSpPr>
          <p:cNvPr id="4" name="Footer Placeholder 3">
            <a:extLst>
              <a:ext uri="{FF2B5EF4-FFF2-40B4-BE49-F238E27FC236}">
                <a16:creationId xmlns:a16="http://schemas.microsoft.com/office/drawing/2014/main" id="{FC4520D9-9729-1045-868A-9EB81BF809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FE5D47-2949-9545-8E96-155B3CFD27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85A6EC-C905-B74E-9315-168DBB7725C0}" type="slidenum">
              <a:rPr lang="en-US" smtClean="0"/>
              <a:t>‹#›</a:t>
            </a:fld>
            <a:endParaRPr lang="en-US"/>
          </a:p>
        </p:txBody>
      </p:sp>
    </p:spTree>
    <p:extLst>
      <p:ext uri="{BB962C8B-B14F-4D97-AF65-F5344CB8AC3E}">
        <p14:creationId xmlns:p14="http://schemas.microsoft.com/office/powerpoint/2010/main" val="456167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300B2-9874-FA4F-B07C-42563BA15391}" type="datetimeFigureOut">
              <a:rPr lang="en-US" smtClean="0"/>
              <a:t>1/31/2022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B7B43-64F7-CE41-BCAC-E4E7B913F092}" type="slidenum">
              <a:rPr lang="en-US" smtClean="0"/>
              <a:t>‹#›</a:t>
            </a:fld>
            <a:endParaRPr lang="en-US"/>
          </a:p>
        </p:txBody>
      </p:sp>
    </p:spTree>
    <p:extLst>
      <p:ext uri="{BB962C8B-B14F-4D97-AF65-F5344CB8AC3E}">
        <p14:creationId xmlns:p14="http://schemas.microsoft.com/office/powerpoint/2010/main" val="5171796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2B7B43-64F7-CE41-BCAC-E4E7B913F092}" type="slidenum">
              <a:rPr lang="en-US" smtClean="0"/>
              <a:t>1</a:t>
            </a:fld>
            <a:endParaRPr lang="en-US"/>
          </a:p>
        </p:txBody>
      </p:sp>
    </p:spTree>
    <p:extLst>
      <p:ext uri="{BB962C8B-B14F-4D97-AF65-F5344CB8AC3E}">
        <p14:creationId xmlns:p14="http://schemas.microsoft.com/office/powerpoint/2010/main" val="161888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22</a:t>
            </a:fld>
            <a:endParaRPr lang="en-US"/>
          </a:p>
        </p:txBody>
      </p:sp>
    </p:spTree>
    <p:extLst>
      <p:ext uri="{BB962C8B-B14F-4D97-AF65-F5344CB8AC3E}">
        <p14:creationId xmlns:p14="http://schemas.microsoft.com/office/powerpoint/2010/main" val="330905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(with slide 18) This is how data is combined in Python</a:t>
            </a:r>
          </a:p>
          <a:p>
            <a:endParaRPr lang="en-US" dirty="0">
              <a:cs typeface="Calibri"/>
            </a:endParaRPr>
          </a:p>
          <a:p>
            <a:r>
              <a:rPr lang="en-US" dirty="0">
                <a:cs typeface="Calibri"/>
              </a:rPr>
              <a:t>Image</a:t>
            </a:r>
          </a:p>
          <a:p>
            <a:r>
              <a:rPr lang="en-US" dirty="0">
                <a:cs typeface="Calibri"/>
              </a:rPr>
              <a:t>This is how it would be written in Python</a:t>
            </a:r>
          </a:p>
          <a:p>
            <a:endParaRPr lang="en-US" dirty="0">
              <a:cs typeface="Calibri"/>
            </a:endParaRPr>
          </a:p>
          <a:p>
            <a:r>
              <a:rPr lang="en-US" dirty="0">
                <a:cs typeface="Calibri"/>
              </a:rPr>
              <a:t>1st sets out the two data sets they are working with.</a:t>
            </a:r>
          </a:p>
          <a:p>
            <a:endParaRPr lang="en-US" dirty="0">
              <a:cs typeface="Calibri"/>
            </a:endParaRPr>
          </a:p>
          <a:p>
            <a:r>
              <a:rPr lang="en-US" dirty="0">
                <a:cs typeface="Calibri"/>
              </a:rPr>
              <a:t>Intro image – this is how the script is written in Python for a union operator</a:t>
            </a:r>
          </a:p>
        </p:txBody>
      </p:sp>
      <p:sp>
        <p:nvSpPr>
          <p:cNvPr id="4" name="Slide Number Placeholder 3"/>
          <p:cNvSpPr>
            <a:spLocks noGrp="1"/>
          </p:cNvSpPr>
          <p:nvPr>
            <p:ph type="sldNum" sz="quarter" idx="5"/>
          </p:nvPr>
        </p:nvSpPr>
        <p:spPr/>
        <p:txBody>
          <a:bodyPr/>
          <a:lstStyle/>
          <a:p>
            <a:fld id="{E82B7B43-64F7-CE41-BCAC-E4E7B913F092}" type="slidenum">
              <a:rPr lang="en-US" smtClean="0"/>
              <a:t>23</a:t>
            </a:fld>
            <a:endParaRPr lang="en-US"/>
          </a:p>
        </p:txBody>
      </p:sp>
    </p:spTree>
    <p:extLst>
      <p:ext uri="{BB962C8B-B14F-4D97-AF65-F5344CB8AC3E}">
        <p14:creationId xmlns:p14="http://schemas.microsoft.com/office/powerpoint/2010/main" val="1144778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String hotspot 1</a:t>
            </a:r>
          </a:p>
        </p:txBody>
      </p:sp>
      <p:sp>
        <p:nvSpPr>
          <p:cNvPr id="4" name="Slide Number Placeholder 3"/>
          <p:cNvSpPr>
            <a:spLocks noGrp="1"/>
          </p:cNvSpPr>
          <p:nvPr>
            <p:ph type="sldNum" sz="quarter" idx="5"/>
          </p:nvPr>
        </p:nvSpPr>
        <p:spPr/>
        <p:txBody>
          <a:bodyPr/>
          <a:lstStyle/>
          <a:p>
            <a:fld id="{E82B7B43-64F7-CE41-BCAC-E4E7B913F092}" type="slidenum">
              <a:rPr lang="en-US" smtClean="0"/>
              <a:t>25</a:t>
            </a:fld>
            <a:endParaRPr lang="en-US"/>
          </a:p>
        </p:txBody>
      </p:sp>
    </p:spTree>
    <p:extLst>
      <p:ext uri="{BB962C8B-B14F-4D97-AF65-F5344CB8AC3E}">
        <p14:creationId xmlns:p14="http://schemas.microsoft.com/office/powerpoint/2010/main" val="172627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Additional text to accompany the programming constructs</a:t>
            </a:r>
          </a:p>
          <a:p>
            <a:endParaRPr lang="en-US" b="1"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Sequencing:</a:t>
            </a:r>
            <a:r>
              <a:rPr lang="en-GB" sz="1200" dirty="0">
                <a:solidFill>
                  <a:schemeClr val="bg1"/>
                </a:solidFill>
              </a:rPr>
              <a:t> When your code runs from top to bottom, one line at a time. It will start from line 1, then execute line 2,  line 3, and so on until the end of your program</a:t>
            </a:r>
            <a:endParaRPr lang="en-GB" sz="1200">
              <a:solidFill>
                <a:schemeClr val="bg1"/>
              </a:solidFill>
              <a:cs typeface="Calibri"/>
            </a:endParaRP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Selection:</a:t>
            </a:r>
            <a:r>
              <a:rPr lang="en-GB" sz="1200" dirty="0">
                <a:solidFill>
                  <a:schemeClr val="bg1"/>
                </a:solidFill>
              </a:rPr>
              <a:t> When</a:t>
            </a:r>
            <a:r>
              <a:rPr lang="en-GB" dirty="0">
                <a:solidFill>
                  <a:schemeClr val="bg1"/>
                </a:solidFill>
              </a:rPr>
              <a:t> you would like to run code conditionally.  Here is where you’ll use ‘CASE’ and ‘IF’ statements</a:t>
            </a:r>
            <a:endParaRPr lang="en-GB">
              <a:solidFill>
                <a:schemeClr val="bg1"/>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rPr>
              <a:t>Iteration:</a:t>
            </a:r>
            <a:r>
              <a:rPr lang="en-GB" sz="1200" dirty="0">
                <a:solidFill>
                  <a:schemeClr val="bg1"/>
                </a:solidFill>
              </a:rPr>
              <a:t> When you want to execute the same lines of code several times. There are three types of loops to achieve this: ‘FOR’ loops, ‘WHILE’ loops and ‘REPEAT UNTIL’ loops. This prevents repetition and reduces the length of your code</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bg1"/>
              </a:solidFill>
            </a:endParaRPr>
          </a:p>
          <a:p>
            <a:endParaRPr lang="en-US" dirty="0">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35</a:t>
            </a:fld>
            <a:endParaRPr lang="en-US"/>
          </a:p>
        </p:txBody>
      </p:sp>
    </p:spTree>
    <p:extLst>
      <p:ext uri="{BB962C8B-B14F-4D97-AF65-F5344CB8AC3E}">
        <p14:creationId xmlns:p14="http://schemas.microsoft.com/office/powerpoint/2010/main" val="1381930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44</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806219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45</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352007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46</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1014626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47</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800030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Additional text to convey with the slide: </a:t>
            </a:r>
            <a:br>
              <a:rPr lang="en-GB" dirty="0"/>
            </a:br>
            <a:br>
              <a:rPr lang="en-GB" dirty="0"/>
            </a:b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Pandas </a:t>
            </a:r>
            <a:r>
              <a:rPr kumimoji="0" lang="en-GB" sz="1200" b="0" i="0" u="none" strike="noStrike" kern="1200" cap="none" spc="0" normalizeH="0" baseline="0" noProof="0" dirty="0" err="1">
                <a:ln>
                  <a:noFill/>
                </a:ln>
                <a:solidFill>
                  <a:schemeClr val="bg1"/>
                </a:solidFill>
                <a:effectLst/>
                <a:uLnTx/>
                <a:uFillTx/>
                <a:latin typeface="Century Gothic" panose="020F0302020204030204"/>
                <a:ea typeface="+mn-ea"/>
                <a:cs typeface="+mn-cs"/>
              </a:rPr>
              <a:t>DataFrame</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 is a 2-dimensional labelled data structure with columns of potentially different types. You can think of it like a spreadsheet or SQL table, or a dictionary of Series objects. It is generally the most commonly used pandas’ object. Like Series, </a:t>
            </a:r>
            <a:r>
              <a:rPr kumimoji="0" lang="en-GB" sz="1200" b="0" i="0" u="none" strike="noStrike" kern="1200" cap="none" spc="0" normalizeH="0" baseline="0" noProof="0" dirty="0" err="1">
                <a:ln>
                  <a:noFill/>
                </a:ln>
                <a:solidFill>
                  <a:schemeClr val="bg1"/>
                </a:solidFill>
                <a:effectLst/>
                <a:uLnTx/>
                <a:uFillTx/>
                <a:latin typeface="Century Gothic" panose="020F0302020204030204"/>
                <a:ea typeface="+mn-ea"/>
                <a:cs typeface="+mn-cs"/>
              </a:rPr>
              <a:t>DataFrame</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 accepts many different kinds of inputs. Indexing in a panda </a:t>
            </a:r>
            <a:r>
              <a:rPr kumimoji="0" lang="en-GB" sz="1200" b="0" i="0" u="none" strike="noStrike" kern="1200" cap="none" spc="0" normalizeH="0" baseline="0" noProof="0" dirty="0" err="1">
                <a:ln>
                  <a:noFill/>
                </a:ln>
                <a:solidFill>
                  <a:schemeClr val="bg1"/>
                </a:solidFill>
                <a:effectLst/>
                <a:uLnTx/>
                <a:uFillTx/>
                <a:latin typeface="Century Gothic" panose="020F0302020204030204"/>
                <a:ea typeface="+mn-ea"/>
                <a:cs typeface="+mn-cs"/>
              </a:rPr>
              <a:t>DataFrame</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 starts from 0 (for both rows and columns)</a:t>
            </a:r>
          </a:p>
          <a:p>
            <a:endParaRPr lang="en-GB" dirty="0"/>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52</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779253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53</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1024801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2B7B43-64F7-CE41-BCAC-E4E7B913F092}" type="slidenum">
              <a:rPr lang="en-US" smtClean="0"/>
              <a:t>2</a:t>
            </a:fld>
            <a:endParaRPr lang="en-US"/>
          </a:p>
        </p:txBody>
      </p:sp>
    </p:spTree>
    <p:extLst>
      <p:ext uri="{BB962C8B-B14F-4D97-AF65-F5344CB8AC3E}">
        <p14:creationId xmlns:p14="http://schemas.microsoft.com/office/powerpoint/2010/main" val="2251162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54</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173118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55</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1648892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56</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391444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58</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63254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59</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589988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60</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596571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61</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4101169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62</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895898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64</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71236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Additional text to include with points 1-7: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Driver – This is known as SQL Server 2019 connection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Server – This isa network path to the database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Database – This is the name of the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4. </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UID – This is the user's network ID or SQL server local account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5. </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PWD – This is the account's password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6. </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Port – This should be set to 1433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7. </a:t>
            </a:r>
            <a:r>
              <a:rPr kumimoji="0" lang="en-GB" sz="1200" b="0" i="0" u="none" strike="noStrike" kern="1200" cap="none" spc="0" normalizeH="0" baseline="0" noProof="0" dirty="0" err="1">
                <a:ln>
                  <a:noFill/>
                </a:ln>
                <a:solidFill>
                  <a:schemeClr val="bg1"/>
                </a:solidFill>
                <a:effectLst/>
                <a:uLnTx/>
                <a:uFillTx/>
                <a:latin typeface="Century Gothic" panose="020F0302020204030204"/>
                <a:ea typeface="+mn-ea"/>
                <a:cs typeface="+mn-cs"/>
              </a:rPr>
              <a:t>Trusted_connection</a:t>
            </a:r>
            <a:r>
              <a:rPr kumimoji="0" lang="en-GB" sz="1200" b="0" i="0" u="none" strike="noStrike" kern="1200" cap="none" spc="0" normalizeH="0" baseline="0" noProof="0" dirty="0">
                <a:ln>
                  <a:noFill/>
                </a:ln>
                <a:solidFill>
                  <a:schemeClr val="bg1"/>
                </a:solidFill>
                <a:effectLst/>
                <a:uLnTx/>
                <a:uFillTx/>
                <a:latin typeface="Century Gothic" panose="020F0302020204030204"/>
                <a:ea typeface="+mn-ea"/>
                <a:cs typeface="+mn-cs"/>
              </a:rPr>
              <a:t> – This should be always used while connecting to a local instance of MS SQL using Windows credentials</a:t>
            </a:r>
          </a:p>
          <a:p>
            <a:endParaRPr lang="en-GB" dirty="0"/>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66</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28759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the group to answer the question in the chat.</a:t>
            </a:r>
          </a:p>
        </p:txBody>
      </p:sp>
      <p:sp>
        <p:nvSpPr>
          <p:cNvPr id="4" name="Slide Number Placeholder 3"/>
          <p:cNvSpPr>
            <a:spLocks noGrp="1"/>
          </p:cNvSpPr>
          <p:nvPr>
            <p:ph type="sldNum" sz="quarter" idx="5"/>
          </p:nvPr>
        </p:nvSpPr>
        <p:spPr/>
        <p:txBody>
          <a:bodyPr/>
          <a:lstStyle/>
          <a:p>
            <a:fld id="{E82B7B43-64F7-CE41-BCAC-E4E7B913F092}" type="slidenum">
              <a:rPr lang="en-US" smtClean="0"/>
              <a:t>3</a:t>
            </a:fld>
            <a:endParaRPr lang="en-US"/>
          </a:p>
        </p:txBody>
      </p:sp>
    </p:spTree>
    <p:extLst>
      <p:ext uri="{BB962C8B-B14F-4D97-AF65-F5344CB8AC3E}">
        <p14:creationId xmlns:p14="http://schemas.microsoft.com/office/powerpoint/2010/main" val="16421870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67</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199332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2B7B43-64F7-CE41-BCAC-E4E7B913F092}" type="slidenum">
              <a:rPr lang="en-US" smtClean="0"/>
              <a:t>69</a:t>
            </a:fld>
            <a:endParaRPr lang="en-US"/>
          </a:p>
        </p:txBody>
      </p:sp>
    </p:spTree>
    <p:extLst>
      <p:ext uri="{BB962C8B-B14F-4D97-AF65-F5344CB8AC3E}">
        <p14:creationId xmlns:p14="http://schemas.microsoft.com/office/powerpoint/2010/main" val="51010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definition above the image will appear with a click. </a:t>
            </a:r>
          </a:p>
        </p:txBody>
      </p:sp>
      <p:sp>
        <p:nvSpPr>
          <p:cNvPr id="4" name="Slide Number Placeholder 3"/>
          <p:cNvSpPr>
            <a:spLocks noGrp="1"/>
          </p:cNvSpPr>
          <p:nvPr>
            <p:ph type="sldNum" sz="quarter" idx="5"/>
          </p:nvPr>
        </p:nvSpPr>
        <p:spPr/>
        <p:txBody>
          <a:bodyPr/>
          <a:lstStyle/>
          <a:p>
            <a:fld id="{E82B7B43-64F7-CE41-BCAC-E4E7B913F092}" type="slidenum">
              <a:rPr lang="en-US" smtClean="0"/>
              <a:t>4</a:t>
            </a:fld>
            <a:endParaRPr lang="en-US"/>
          </a:p>
        </p:txBody>
      </p:sp>
    </p:spTree>
    <p:extLst>
      <p:ext uri="{BB962C8B-B14F-4D97-AF65-F5344CB8AC3E}">
        <p14:creationId xmlns:p14="http://schemas.microsoft.com/office/powerpoint/2010/main" val="122095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none" dirty="0"/>
              <a:t>-------------</a:t>
            </a:r>
          </a:p>
          <a:p>
            <a:r>
              <a:rPr lang="en-GB" b="1" u="sng" dirty="0"/>
              <a:t>Source: </a:t>
            </a:r>
          </a:p>
          <a:p>
            <a:r>
              <a:rPr lang="en-GB" b="0" i="0" dirty="0">
                <a:solidFill>
                  <a:srgbClr val="000000"/>
                </a:solidFill>
                <a:effectLst/>
                <a:latin typeface="Open Sans" panose="020B0606030504020204" pitchFamily="34" charset="0"/>
              </a:rPr>
              <a:t>Google. </a:t>
            </a:r>
            <a:r>
              <a:rPr lang="en-GB" b="0" i="1" dirty="0">
                <a:solidFill>
                  <a:srgbClr val="000000"/>
                </a:solidFill>
                <a:effectLst/>
                <a:latin typeface="Open Sans" panose="020B0606030504020204" pitchFamily="34" charset="0"/>
              </a:rPr>
              <a:t>Google </a:t>
            </a:r>
            <a:r>
              <a:rPr lang="en-GB" b="0" i="1" dirty="0" err="1">
                <a:solidFill>
                  <a:srgbClr val="000000"/>
                </a:solidFill>
                <a:effectLst/>
                <a:latin typeface="Open Sans" panose="020B0606030504020204" pitchFamily="34" charset="0"/>
              </a:rPr>
              <a:t>Colaboratory</a:t>
            </a:r>
            <a:r>
              <a:rPr lang="en-GB" b="0" i="1" dirty="0">
                <a:solidFill>
                  <a:srgbClr val="000000"/>
                </a:solidFill>
                <a:effectLst/>
                <a:latin typeface="Open Sans" panose="020B0606030504020204" pitchFamily="34" charset="0"/>
              </a:rPr>
              <a:t>: Frequently Asked Questions</a:t>
            </a:r>
            <a:r>
              <a:rPr lang="en-GB" b="0" i="0" dirty="0">
                <a:solidFill>
                  <a:srgbClr val="000000"/>
                </a:solidFill>
                <a:effectLst/>
                <a:latin typeface="Open Sans" panose="020B0606030504020204" pitchFamily="34" charset="0"/>
              </a:rPr>
              <a:t>. [online] Available at: &lt;https://research.google.com/colaboratory/faq.html#:~:text=Colaboratory%2C%20or%20%E2%80%9CColab%E2%80%9D%20for,learning%2C%20data%20analysis%20and%20education.&gt; [Accessed 24 January 2022].</a:t>
            </a:r>
            <a:endParaRPr lang="en-GB" dirty="0"/>
          </a:p>
        </p:txBody>
      </p:sp>
      <p:sp>
        <p:nvSpPr>
          <p:cNvPr id="4" name="Slide Number Placeholder 3"/>
          <p:cNvSpPr>
            <a:spLocks noGrp="1"/>
          </p:cNvSpPr>
          <p:nvPr>
            <p:ph type="sldNum" sz="quarter" idx="5"/>
          </p:nvPr>
        </p:nvSpPr>
        <p:spPr/>
        <p:txBody>
          <a:bodyPr/>
          <a:lstStyle/>
          <a:p>
            <a:fld id="{E82B7B43-64F7-CE41-BCAC-E4E7B913F092}" type="slidenum">
              <a:rPr lang="en-US" smtClean="0"/>
              <a:t>6</a:t>
            </a:fld>
            <a:endParaRPr lang="en-US"/>
          </a:p>
        </p:txBody>
      </p:sp>
    </p:spTree>
    <p:extLst>
      <p:ext uri="{BB962C8B-B14F-4D97-AF65-F5344CB8AC3E}">
        <p14:creationId xmlns:p14="http://schemas.microsoft.com/office/powerpoint/2010/main" val="1605657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none" dirty="0"/>
              <a:t>-------------</a:t>
            </a:r>
          </a:p>
          <a:p>
            <a:r>
              <a:rPr lang="en-GB" b="1" u="sng" dirty="0"/>
              <a:t>Source:</a:t>
            </a:r>
          </a:p>
          <a:p>
            <a:r>
              <a:rPr lang="en-GB" b="0" i="0" dirty="0">
                <a:solidFill>
                  <a:srgbClr val="000000"/>
                </a:solidFill>
                <a:effectLst/>
                <a:latin typeface="Open Sans" panose="020B0606030504020204" pitchFamily="34" charset="0"/>
              </a:rPr>
              <a:t>Jupyter.org. </a:t>
            </a:r>
            <a:r>
              <a:rPr lang="en-GB" b="0" i="1" dirty="0">
                <a:solidFill>
                  <a:srgbClr val="000000"/>
                </a:solidFill>
                <a:effectLst/>
                <a:latin typeface="Open Sans" panose="020B0606030504020204" pitchFamily="34" charset="0"/>
              </a:rPr>
              <a:t>Project </a:t>
            </a:r>
            <a:r>
              <a:rPr lang="en-GB" b="0" i="1" dirty="0" err="1">
                <a:solidFill>
                  <a:srgbClr val="000000"/>
                </a:solidFill>
                <a:effectLst/>
                <a:latin typeface="Open Sans" panose="020B0606030504020204" pitchFamily="34" charset="0"/>
              </a:rPr>
              <a:t>Jupyter</a:t>
            </a:r>
            <a:r>
              <a:rPr lang="en-GB" b="0" i="0" dirty="0">
                <a:solidFill>
                  <a:srgbClr val="000000"/>
                </a:solidFill>
                <a:effectLst/>
                <a:latin typeface="Open Sans" panose="020B0606030504020204" pitchFamily="34" charset="0"/>
              </a:rPr>
              <a:t>. [online] Available at: &lt;https://jupyter.org/&gt; [Accessed 24 January 2022].</a:t>
            </a:r>
            <a:endParaRPr lang="en-GB" b="1" u="sng" dirty="0"/>
          </a:p>
        </p:txBody>
      </p:sp>
      <p:sp>
        <p:nvSpPr>
          <p:cNvPr id="4" name="Slide Number Placeholder 3"/>
          <p:cNvSpPr>
            <a:spLocks noGrp="1"/>
          </p:cNvSpPr>
          <p:nvPr>
            <p:ph type="sldNum" sz="quarter" idx="5"/>
          </p:nvPr>
        </p:nvSpPr>
        <p:spPr/>
        <p:txBody>
          <a:bodyPr/>
          <a:lstStyle/>
          <a:p>
            <a:fld id="{E82B7B43-64F7-CE41-BCAC-E4E7B913F092}" type="slidenum">
              <a:rPr lang="en-US" smtClean="0"/>
              <a:t>8</a:t>
            </a:fld>
            <a:endParaRPr lang="en-US"/>
          </a:p>
        </p:txBody>
      </p:sp>
    </p:spTree>
    <p:extLst>
      <p:ext uri="{BB962C8B-B14F-4D97-AF65-F5344CB8AC3E}">
        <p14:creationId xmlns:p14="http://schemas.microsoft.com/office/powerpoint/2010/main" val="3929256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76B22315-47AC-4C0C-9AAC-C13D065D91A3}" type="slidenum">
              <a:rPr lang="en-GB" smtClean="0"/>
              <a:pPr>
                <a:defRPr/>
              </a:pPr>
              <a:t>9</a:t>
            </a:fld>
            <a:endParaRPr lang="en-GB"/>
          </a:p>
        </p:txBody>
      </p:sp>
    </p:spTree>
    <p:extLst>
      <p:ext uri="{BB962C8B-B14F-4D97-AF65-F5344CB8AC3E}">
        <p14:creationId xmlns:p14="http://schemas.microsoft.com/office/powerpoint/2010/main" val="2199724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76B22315-47AC-4C0C-9AAC-C13D065D91A3}" type="slidenum">
              <a:rPr lang="en-GB" smtClean="0"/>
              <a:pPr>
                <a:defRPr/>
              </a:pPr>
              <a:t>10</a:t>
            </a:fld>
            <a:endParaRPr lang="en-GB"/>
          </a:p>
        </p:txBody>
      </p:sp>
    </p:spTree>
    <p:extLst>
      <p:ext uri="{BB962C8B-B14F-4D97-AF65-F5344CB8AC3E}">
        <p14:creationId xmlns:p14="http://schemas.microsoft.com/office/powerpoint/2010/main" val="441437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none" dirty="0"/>
              <a:t>-------------</a:t>
            </a:r>
          </a:p>
          <a:p>
            <a:r>
              <a:rPr lang="en-GB" b="1" u="sng" dirty="0"/>
              <a:t>Source:</a:t>
            </a:r>
          </a:p>
          <a:p>
            <a:r>
              <a:rPr lang="en-GB" b="1" i="0" dirty="0">
                <a:solidFill>
                  <a:srgbClr val="666666"/>
                </a:solidFill>
                <a:effectLst/>
                <a:latin typeface="Open Sans" panose="020B0606030504020204" pitchFamily="34" charset="0"/>
              </a:rPr>
              <a:t> </a:t>
            </a:r>
            <a:r>
              <a:rPr lang="en-GB" b="0" i="0" dirty="0">
                <a:solidFill>
                  <a:srgbClr val="000000"/>
                </a:solidFill>
                <a:effectLst/>
                <a:latin typeface="Open Sans" panose="020B0606030504020204" pitchFamily="34" charset="0"/>
              </a:rPr>
              <a:t>EyeHunts.com. 2018. </a:t>
            </a:r>
            <a:r>
              <a:rPr lang="en-GB" b="0" i="1" dirty="0">
                <a:solidFill>
                  <a:srgbClr val="000000"/>
                </a:solidFill>
                <a:effectLst/>
                <a:latin typeface="Open Sans" panose="020B0606030504020204" pitchFamily="34" charset="0"/>
              </a:rPr>
              <a:t>Python Lists Tutorial | Examples of </a:t>
            </a:r>
            <a:r>
              <a:rPr lang="en-GB" b="0" i="1" dirty="0" err="1">
                <a:solidFill>
                  <a:srgbClr val="000000"/>
                </a:solidFill>
                <a:effectLst/>
                <a:latin typeface="Open Sans" panose="020B0606030504020204" pitchFamily="34" charset="0"/>
              </a:rPr>
              <a:t>Improtant</a:t>
            </a:r>
            <a:r>
              <a:rPr lang="en-GB" b="0" i="1" dirty="0">
                <a:solidFill>
                  <a:srgbClr val="000000"/>
                </a:solidFill>
                <a:effectLst/>
                <a:latin typeface="Open Sans" panose="020B0606030504020204" pitchFamily="34" charset="0"/>
              </a:rPr>
              <a:t> Lists Functions</a:t>
            </a:r>
            <a:r>
              <a:rPr lang="en-GB" b="0" i="0" dirty="0">
                <a:solidFill>
                  <a:srgbClr val="000000"/>
                </a:solidFill>
                <a:effectLst/>
                <a:latin typeface="Open Sans" panose="020B0606030504020204" pitchFamily="34" charset="0"/>
              </a:rPr>
              <a:t>. [online] Available at: &lt;https://tutorial.eyehunts.com/python/python-lists-tutorial-example/&gt; [Accessed 24 January 2022].</a:t>
            </a:r>
            <a:endParaRPr lang="en-GB" dirty="0"/>
          </a:p>
        </p:txBody>
      </p:sp>
      <p:sp>
        <p:nvSpPr>
          <p:cNvPr id="4" name="Slide Number Placeholder 3"/>
          <p:cNvSpPr>
            <a:spLocks noGrp="1"/>
          </p:cNvSpPr>
          <p:nvPr>
            <p:ph type="sldNum" sz="quarter" idx="5"/>
          </p:nvPr>
        </p:nvSpPr>
        <p:spPr/>
        <p:txBody>
          <a:bodyPr/>
          <a:lstStyle/>
          <a:p>
            <a:fld id="{E82B7B43-64F7-CE41-BCAC-E4E7B913F092}" type="slidenum">
              <a:rPr lang="en-US" smtClean="0"/>
              <a:t>20</a:t>
            </a:fld>
            <a:endParaRPr lang="en-US"/>
          </a:p>
        </p:txBody>
      </p:sp>
    </p:spTree>
    <p:extLst>
      <p:ext uri="{BB962C8B-B14F-4D97-AF65-F5344CB8AC3E}">
        <p14:creationId xmlns:p14="http://schemas.microsoft.com/office/powerpoint/2010/main" val="1377450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2.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archapprentices.co.uk" TargetMode="Externa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E234E8F7-0220-483C-8B44-F3311DC68B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50" y="-805"/>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7742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A64375-6F30-402D-921B-B56DB60FF91A}"/>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A3D8D80D-1BC4-4DE3-BEC2-3F70DFB39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3" name="Title 3">
            <a:extLst>
              <a:ext uri="{FF2B5EF4-FFF2-40B4-BE49-F238E27FC236}">
                <a16:creationId xmlns:a16="http://schemas.microsoft.com/office/drawing/2014/main" id="{FE1D45BC-8365-4980-BC43-BD01DAED3E67}"/>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24" name="Text Placeholder 11">
            <a:extLst>
              <a:ext uri="{FF2B5EF4-FFF2-40B4-BE49-F238E27FC236}">
                <a16:creationId xmlns:a16="http://schemas.microsoft.com/office/drawing/2014/main" id="{6BA9C766-60DF-4398-A90E-FE620D6CEFDE}"/>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5" name="Text Placeholder 11">
            <a:extLst>
              <a:ext uri="{FF2B5EF4-FFF2-40B4-BE49-F238E27FC236}">
                <a16:creationId xmlns:a16="http://schemas.microsoft.com/office/drawing/2014/main" id="{122ED122-6C58-4319-804D-C0AD3483D3B9}"/>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6" name="Text Placeholder 11">
            <a:extLst>
              <a:ext uri="{FF2B5EF4-FFF2-40B4-BE49-F238E27FC236}">
                <a16:creationId xmlns:a16="http://schemas.microsoft.com/office/drawing/2014/main" id="{7193A043-5480-4F05-906E-8656B5FED9F5}"/>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8" name="Text Placeholder 11">
            <a:extLst>
              <a:ext uri="{FF2B5EF4-FFF2-40B4-BE49-F238E27FC236}">
                <a16:creationId xmlns:a16="http://schemas.microsoft.com/office/drawing/2014/main" id="{29A48210-9A75-44DD-AE00-6D29FAF792B7}"/>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9" name="Text Placeholder 11">
            <a:extLst>
              <a:ext uri="{FF2B5EF4-FFF2-40B4-BE49-F238E27FC236}">
                <a16:creationId xmlns:a16="http://schemas.microsoft.com/office/drawing/2014/main" id="{EEEBF6BA-7FBE-4B73-9023-3E7E17B01712}"/>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40" name="Text Placeholder 39">
            <a:extLst>
              <a:ext uri="{FF2B5EF4-FFF2-40B4-BE49-F238E27FC236}">
                <a16:creationId xmlns:a16="http://schemas.microsoft.com/office/drawing/2014/main" id="{4C264A3B-2D5C-4178-8C44-4B4D12562AC3}"/>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1" name="Text Placeholder 39">
            <a:extLst>
              <a:ext uri="{FF2B5EF4-FFF2-40B4-BE49-F238E27FC236}">
                <a16:creationId xmlns:a16="http://schemas.microsoft.com/office/drawing/2014/main" id="{E7302F11-B844-44C6-8B90-AE8D38B71936}"/>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2" name="Text Placeholder 39">
            <a:extLst>
              <a:ext uri="{FF2B5EF4-FFF2-40B4-BE49-F238E27FC236}">
                <a16:creationId xmlns:a16="http://schemas.microsoft.com/office/drawing/2014/main" id="{7A35CBD2-0333-4468-B005-6028A28BBAC6}"/>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3" name="Text Placeholder 39">
            <a:extLst>
              <a:ext uri="{FF2B5EF4-FFF2-40B4-BE49-F238E27FC236}">
                <a16:creationId xmlns:a16="http://schemas.microsoft.com/office/drawing/2014/main" id="{3806AB17-DF34-425F-8C0D-A527C100656F}"/>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4" name="Text Placeholder 39">
            <a:extLst>
              <a:ext uri="{FF2B5EF4-FFF2-40B4-BE49-F238E27FC236}">
                <a16:creationId xmlns:a16="http://schemas.microsoft.com/office/drawing/2014/main" id="{451E7B96-49EC-4894-A28B-63CFA6FA9E21}"/>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Tree>
    <p:extLst>
      <p:ext uri="{BB962C8B-B14F-4D97-AF65-F5344CB8AC3E}">
        <p14:creationId xmlns:p14="http://schemas.microsoft.com/office/powerpoint/2010/main" val="2958719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508531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334698-E8C4-4059-9705-E3A06C1FCA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sp>
        <p:nvSpPr>
          <p:cNvPr id="7" name="Title 1">
            <a:extLst>
              <a:ext uri="{FF2B5EF4-FFF2-40B4-BE49-F238E27FC236}">
                <a16:creationId xmlns:a16="http://schemas.microsoft.com/office/drawing/2014/main" id="{C80A2F4A-594C-424E-A2A2-C5C2982FC1F4}"/>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8" name="Text Placeholder 2">
            <a:extLst>
              <a:ext uri="{FF2B5EF4-FFF2-40B4-BE49-F238E27FC236}">
                <a16:creationId xmlns:a16="http://schemas.microsoft.com/office/drawing/2014/main" id="{9D92EA19-CDA8-4083-B00B-A5D214431B06}"/>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694603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30DC84C8-C389-4E6E-B1A1-4690EE8DC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Title 1">
            <a:extLst>
              <a:ext uri="{FF2B5EF4-FFF2-40B4-BE49-F238E27FC236}">
                <a16:creationId xmlns:a16="http://schemas.microsoft.com/office/drawing/2014/main" id="{8E0C32D7-97A3-453E-A933-4A4AB784A59D}"/>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6" name="Text Placeholder 2">
            <a:extLst>
              <a:ext uri="{FF2B5EF4-FFF2-40B4-BE49-F238E27FC236}">
                <a16:creationId xmlns:a16="http://schemas.microsoft.com/office/drawing/2014/main" id="{16EBA976-FC7A-4FBA-95EB-3740D1A89CBE}"/>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016557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3753130E-65AC-496A-A7BF-03A3168CC5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6" name="Title 1">
            <a:extLst>
              <a:ext uri="{FF2B5EF4-FFF2-40B4-BE49-F238E27FC236}">
                <a16:creationId xmlns:a16="http://schemas.microsoft.com/office/drawing/2014/main" id="{1F4E7A6A-59CC-4B74-8A4B-54E2D78C1D1B}"/>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7" name="Text Placeholder 2">
            <a:extLst>
              <a:ext uri="{FF2B5EF4-FFF2-40B4-BE49-F238E27FC236}">
                <a16:creationId xmlns:a16="http://schemas.microsoft.com/office/drawing/2014/main" id="{B81CA4A4-06F9-48CD-A84B-536E12E98EF9}"/>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2171973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60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466596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3A0FB43-1F1D-4104-A6C7-DDC47D7A31E7}"/>
              </a:ext>
            </a:extLst>
          </p:cNvPr>
          <p:cNvSpPr>
            <a:spLocks noGrp="1"/>
          </p:cNvSpPr>
          <p:nvPr>
            <p:ph type="title" hasCustomPrompt="1"/>
          </p:nvPr>
        </p:nvSpPr>
        <p:spPr>
          <a:xfrm>
            <a:off x="515937" y="557525"/>
            <a:ext cx="11160126"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4" name="Text Placeholder 4">
            <a:extLst>
              <a:ext uri="{FF2B5EF4-FFF2-40B4-BE49-F238E27FC236}">
                <a16:creationId xmlns:a16="http://schemas.microsoft.com/office/drawing/2014/main" id="{DC9A9731-3D48-4B61-8D84-85464ED9462B}"/>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015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5125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689C2BDF-A075-4226-9242-C4BD95635EA9}"/>
              </a:ext>
            </a:extLst>
          </p:cNvPr>
          <p:cNvSpPr>
            <a:spLocks noGrp="1"/>
          </p:cNvSpPr>
          <p:nvPr>
            <p:ph type="body" sz="quarter" idx="11" hasCustomPrompt="1"/>
          </p:nvPr>
        </p:nvSpPr>
        <p:spPr>
          <a:xfrm>
            <a:off x="6204698" y="1436495"/>
            <a:ext cx="5471364"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41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0C725154-FB47-48EC-B971-C69F51B437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795169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1" y="5750666"/>
            <a:ext cx="11172691"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15850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840061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98633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0836076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tx2"/>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689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555701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4073121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382590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057444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1352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8BA15F-BE7A-4EFF-BD7B-52B45CC26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728512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6559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aphic 7">
            <a:extLst>
              <a:ext uri="{FF2B5EF4-FFF2-40B4-BE49-F238E27FC236}">
                <a16:creationId xmlns:a16="http://schemas.microsoft.com/office/drawing/2014/main" id="{0D2E4D33-DA75-464D-9FCD-D327F8D6A6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F41C622C-FF82-407D-874E-FE3F2087F3DC}"/>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39C19FC4-D2C5-493C-8E46-465F70AC1A01}"/>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C860FCC4-878D-4E1C-8F2A-5F0AEB3B167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41210E6B-5479-4D55-9271-7E8CE491D169}"/>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FB0BF1B7-10FB-465D-8264-7191DE282DA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A2DC472-8A52-401B-AC33-37E4511A6D7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4495579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4" name="Graphic 7">
            <a:extLst>
              <a:ext uri="{FF2B5EF4-FFF2-40B4-BE49-F238E27FC236}">
                <a16:creationId xmlns:a16="http://schemas.microsoft.com/office/drawing/2014/main" id="{EF3ABA91-016D-46C1-9284-498D8C19248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373351CA-D3D7-4A99-A74D-CC688935CCA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22FCC820-24E5-473C-AD76-2C8B6EF35D1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0F5BFFA6-2A25-4FA4-A361-B70B408B0146}"/>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65A51607-FC6E-4B17-9C5A-6015B339109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6DEEE45A-B53A-4929-8A7D-158F93ADF14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2BF3A26-BDAB-46E6-A141-1C18E56EEF4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22261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38"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597501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EE263248-1FF2-4895-B6EA-EFB685A3202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44B7E371-174E-436B-85A2-ECEB654248E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B4BF53C9-D3D4-4046-BCAF-D0F4233ED44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A866C55-54B6-4753-9032-C2BD7101A41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F53A72B9-BE0C-4D5E-A041-BB4B3FACF71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40026DE-1E7E-4D52-9883-90F98175555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459663-9CAF-4E8E-9270-40D713C89AE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D4185209-A165-4C73-9D09-99CE50A983DF}"/>
              </a:ext>
            </a:extLst>
          </p:cNvPr>
          <p:cNvSpPr>
            <a:spLocks noGrp="1"/>
          </p:cNvSpPr>
          <p:nvPr>
            <p:ph type="body" sz="quarter" idx="11" hasCustomPrompt="1"/>
          </p:nvPr>
        </p:nvSpPr>
        <p:spPr>
          <a:xfrm>
            <a:off x="515938" y="1436495"/>
            <a:ext cx="5472111"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867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2D41766F-721E-4413-A674-8AE9144175CB}"/>
              </a:ext>
            </a:extLst>
          </p:cNvPr>
          <p:cNvSpPr>
            <a:spLocks noGrp="1"/>
          </p:cNvSpPr>
          <p:nvPr>
            <p:ph type="body" sz="quarter" idx="11" hasCustomPrompt="1"/>
          </p:nvPr>
        </p:nvSpPr>
        <p:spPr>
          <a:xfrm>
            <a:off x="6204698" y="1436495"/>
            <a:ext cx="547136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4564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8157326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543422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9804836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776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AEE5628-214A-4A50-A59A-10574973B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74295" y="2754928"/>
            <a:ext cx="2929504" cy="1216800"/>
          </a:xfrm>
          <a:prstGeom prst="rect">
            <a:avLst/>
          </a:prstGeom>
        </p:spPr>
      </p:pic>
      <p:grpSp>
        <p:nvGrpSpPr>
          <p:cNvPr id="7" name="Graphic 7">
            <a:extLst>
              <a:ext uri="{FF2B5EF4-FFF2-40B4-BE49-F238E27FC236}">
                <a16:creationId xmlns:a16="http://schemas.microsoft.com/office/drawing/2014/main" id="{18BAC810-CA9D-4CCD-B9B1-2AC67BD1F2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876C8FE4-4A01-4DA7-A578-7DFF9A6D6DD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ACC78FFD-163A-4736-ADBB-607C26590BF7}"/>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52E0B40-1E06-4DA6-BB97-8D700DB1AE9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28223AFD-C6EE-48FE-B4E5-C52CA3D9EF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05D05A7B-C60A-4FCF-AEAC-D95FFD39877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03FA0EB-80D0-4B56-9E9D-0D13311D2D8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11601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818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245662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6631320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7022018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2064783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625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7878972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108C40AB-BB53-4339-8CA0-00464980E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20509395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BFD6334F-03CA-44E3-9C6F-0CB1B73BB4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5117545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B4AC1D4-415C-498D-9CD6-2CBCF8798D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3751798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292F012D-F741-40B4-9481-E3D03FB2D1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8"/>
            <a:ext cx="2929720"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a:p>
          </p:txBody>
        </p:sp>
      </p:grpSp>
      <p:grpSp>
        <p:nvGrpSpPr>
          <p:cNvPr id="37" name="Graphic 7">
            <a:extLst>
              <a:ext uri="{FF2B5EF4-FFF2-40B4-BE49-F238E27FC236}">
                <a16:creationId xmlns:a16="http://schemas.microsoft.com/office/drawing/2014/main" id="{0739280F-D002-4513-AA5F-8ACBB7DFD3D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8" name="Freeform: Shape 37">
              <a:extLst>
                <a:ext uri="{FF2B5EF4-FFF2-40B4-BE49-F238E27FC236}">
                  <a16:creationId xmlns:a16="http://schemas.microsoft.com/office/drawing/2014/main" id="{35050AFD-C71F-4BF3-BEB6-B64D0B1A5A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9" name="Freeform: Shape 38">
              <a:extLst>
                <a:ext uri="{FF2B5EF4-FFF2-40B4-BE49-F238E27FC236}">
                  <a16:creationId xmlns:a16="http://schemas.microsoft.com/office/drawing/2014/main" id="{30197272-3C72-4965-97CA-B18CAE47C08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AF3617D7-6FC1-4B45-9FDD-827936149F9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1" name="Freeform: Shape 40">
              <a:extLst>
                <a:ext uri="{FF2B5EF4-FFF2-40B4-BE49-F238E27FC236}">
                  <a16:creationId xmlns:a16="http://schemas.microsoft.com/office/drawing/2014/main" id="{BB41FB95-0E19-4C06-B726-B7D945F8969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1D6A6DF1-04F5-46F4-A860-29941B5F9E93}"/>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2C66A1FF-D70C-40A2-9B3B-0EDFE38BAEA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584656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08F506-3B52-4417-A235-6F1C23A25EF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DB22CEA2-EED0-49AD-B0A6-B10CBC086B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98858" y="3560323"/>
            <a:ext cx="2028118" cy="842400"/>
          </a:xfrm>
          <a:prstGeom prst="rect">
            <a:avLst/>
          </a:prstGeom>
        </p:spPr>
      </p:pic>
      <p:grpSp>
        <p:nvGrpSpPr>
          <p:cNvPr id="15" name="Graphic 7">
            <a:extLst>
              <a:ext uri="{FF2B5EF4-FFF2-40B4-BE49-F238E27FC236}">
                <a16:creationId xmlns:a16="http://schemas.microsoft.com/office/drawing/2014/main" id="{B3761A70-0A30-441C-9E6E-4DEC57C06B2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FD56A85D-F5EB-4759-82A3-0DA186ADE467}"/>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FA3D3C32-A88E-48E7-B4C0-60ACE1C1E8D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1ABF8C54-4C58-49F6-BC4F-3E60288BEFD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3311D0F1-8C0E-4A9D-BEA2-C1E47B58255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B61AA84F-6534-44C1-96FE-82BA49E41A4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EBA0B569-870A-4564-ADB1-5071FD956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4624817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A9AB47-47FF-4178-95BE-D82A53C412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279382"/>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31132" y="4752298"/>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8"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grpSp>
        <p:nvGrpSpPr>
          <p:cNvPr id="43" name="Graphic 7">
            <a:extLst>
              <a:ext uri="{FF2B5EF4-FFF2-40B4-BE49-F238E27FC236}">
                <a16:creationId xmlns:a16="http://schemas.microsoft.com/office/drawing/2014/main" id="{932D911B-7239-4422-9F16-9F15611D998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4" name="Freeform: Shape 43">
              <a:extLst>
                <a:ext uri="{FF2B5EF4-FFF2-40B4-BE49-F238E27FC236}">
                  <a16:creationId xmlns:a16="http://schemas.microsoft.com/office/drawing/2014/main" id="{15292C1B-3D02-4A02-B2B3-374E5111BA6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5" name="Freeform: Shape 44">
              <a:extLst>
                <a:ext uri="{FF2B5EF4-FFF2-40B4-BE49-F238E27FC236}">
                  <a16:creationId xmlns:a16="http://schemas.microsoft.com/office/drawing/2014/main" id="{7A3EF342-0973-4019-9114-1C58965941F2}"/>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BE94F4A3-00D8-477B-AD1D-EA7C435BCD2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A4A36271-FB31-4CE1-AC75-9C5A7DF1B0A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88988ED8-B21C-4523-860A-F7E6CC2D6F4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E8C6EF60-DEB7-404B-8812-A56C5C77088D}"/>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2965808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0B4E013-5D75-4001-B6CB-BA9DAC76A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8"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639143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08B58C5-D880-48F1-B284-2163B6A44A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16514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DFF668-45EC-4748-817D-BE3F01634F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59885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4B9AC66-5A55-42DF-8475-33C554812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5145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508000" y="381000"/>
            <a:ext cx="10972800" cy="609600"/>
          </a:xfr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1169323815"/>
      </p:ext>
    </p:extLst>
  </p:cSld>
  <p:clrMapOvr>
    <a:masterClrMapping/>
  </p:clrMapOvr>
  <p:transition>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Shape 14"/>
          <p:cNvSpPr/>
          <p:nvPr userDrawn="1"/>
        </p:nvSpPr>
        <p:spPr>
          <a:xfrm>
            <a:off x="1823438" y="4452729"/>
            <a:ext cx="10035751" cy="2027584"/>
          </a:xfrm>
          <a:prstGeom prst="rect">
            <a:avLst/>
          </a:prstGeom>
          <a:solidFill>
            <a:schemeClr val="bg1">
              <a:alpha val="65000"/>
            </a:schemeClr>
          </a:solidFill>
          <a:ln w="12700">
            <a:miter lim="400000"/>
          </a:ln>
          <a:extLst>
            <a:ext uri="{C572A759-6A51-4108-AA02-DFA0A04FC94B}">
              <ma14:wrappingTextBoxFlag xmlns="" xmlns:ma14="http://schemas.microsoft.com/office/mac/drawingml/2011/main" val="1"/>
            </a:ext>
          </a:extLst>
        </p:spPr>
        <p:txBody>
          <a:bodyPr lIns="0" tIns="0" rIns="0" bIns="0" anchor="b">
            <a:normAutofit/>
          </a:bodyPr>
          <a:lstStyle/>
          <a:p>
            <a:pPr lvl="0" algn="r">
              <a:defRPr sz="1800" b="0">
                <a:solidFill>
                  <a:srgbClr val="000000"/>
                </a:solidFill>
              </a:defRPr>
            </a:pPr>
            <a:endParaRPr lang="en-GB" sz="3500" b="1">
              <a:latin typeface="Calibri" panose="020F0502020204030204" pitchFamily="34" charset="0"/>
              <a:ea typeface="Helvetica"/>
              <a:cs typeface="Helvetica"/>
              <a:sym typeface="Helvetica"/>
            </a:endParaRPr>
          </a:p>
          <a:p>
            <a:pPr lvl="0" algn="r">
              <a:defRPr sz="1800" b="0">
                <a:solidFill>
                  <a:srgbClr val="000000"/>
                </a:solidFill>
              </a:defRPr>
            </a:pPr>
            <a:endParaRPr sz="3200" b="1">
              <a:solidFill>
                <a:srgbClr val="E4710A"/>
              </a:solidFill>
              <a:latin typeface="Calibri" panose="020F0502020204030204" pitchFamily="34" charset="0"/>
              <a:ea typeface="Helvetica"/>
              <a:cs typeface="Helvetica"/>
              <a:sym typeface="Helvetica"/>
            </a:endParaRPr>
          </a:p>
          <a:p>
            <a:pPr lvl="0" algn="r">
              <a:defRPr sz="1800" b="0">
                <a:solidFill>
                  <a:srgbClr val="000000"/>
                </a:solidFill>
              </a:defRPr>
            </a:pPr>
            <a:endParaRPr sz="600">
              <a:latin typeface="Myriad Pro Semibold"/>
              <a:ea typeface="Myriad Pro Semibold"/>
              <a:cs typeface="Myriad Pro Semibold"/>
              <a:sym typeface="Myriad Pro Semibold"/>
            </a:endParaRPr>
          </a:p>
          <a:p>
            <a:pPr lvl="0" algn="r">
              <a:defRPr sz="1800" b="0">
                <a:solidFill>
                  <a:srgbClr val="000000"/>
                </a:solidFill>
              </a:defRPr>
            </a:pPr>
            <a:r>
              <a:rPr lang="en-GB" sz="1100">
                <a:latin typeface="Helvetica"/>
                <a:ea typeface="Helvetica"/>
                <a:cs typeface="Helvetica"/>
                <a:sym typeface="Helvetica"/>
              </a:rPr>
              <a:t>Arch combines young talent with great employers to create valuable and productive employees in IT and Digital jobs.</a:t>
            </a:r>
            <a:endParaRPr sz="1100">
              <a:latin typeface="Helvetica"/>
              <a:ea typeface="Helvetica"/>
              <a:cs typeface="Helvetica"/>
              <a:sym typeface="Helvetica"/>
            </a:endParaRPr>
          </a:p>
          <a:p>
            <a:pPr lvl="0" algn="r">
              <a:defRPr sz="1800" b="0">
                <a:solidFill>
                  <a:srgbClr val="000000"/>
                </a:solidFill>
              </a:defRPr>
            </a:pPr>
            <a:endParaRPr sz="700" b="1">
              <a:latin typeface="Helvetica"/>
              <a:ea typeface="Helvetica"/>
              <a:cs typeface="Helvetica"/>
              <a:sym typeface="Helvetica"/>
            </a:endParaRPr>
          </a:p>
          <a:p>
            <a:pPr lvl="0" algn="r">
              <a:defRPr sz="1800" b="0">
                <a:solidFill>
                  <a:srgbClr val="000000"/>
                </a:solidFill>
              </a:defRPr>
            </a:pPr>
            <a:r>
              <a:rPr lang="en-GB" sz="800">
                <a:solidFill>
                  <a:srgbClr val="53585F"/>
                </a:solidFill>
                <a:latin typeface="+mn-lt"/>
                <a:ea typeface="+mn-ea"/>
                <a:sym typeface="Helvetica Light"/>
              </a:rPr>
              <a:t>80 Wood Lane, Building D, I-Hub, London, W12 0BZ</a:t>
            </a:r>
          </a:p>
          <a:p>
            <a:pPr lvl="0" algn="r">
              <a:defRPr sz="1800" b="0">
                <a:solidFill>
                  <a:srgbClr val="000000"/>
                </a:solidFill>
              </a:defRPr>
            </a:pPr>
            <a:r>
              <a:rPr lang="en-GB" sz="800">
                <a:solidFill>
                  <a:srgbClr val="53585F"/>
                </a:solidFill>
                <a:latin typeface="+mn-lt"/>
                <a:ea typeface="+mn-ea"/>
                <a:sym typeface="Helvetica Light"/>
              </a:rPr>
              <a:t>020 8080 6482</a:t>
            </a:r>
            <a:r>
              <a:rPr sz="800">
                <a:solidFill>
                  <a:srgbClr val="53585F"/>
                </a:solidFill>
                <a:latin typeface="+mn-lt"/>
                <a:ea typeface="+mn-ea"/>
                <a:sym typeface="Helvetica Light"/>
              </a:rPr>
              <a:t>    careers@archapprentices.co.uk   </a:t>
            </a:r>
            <a:r>
              <a:rPr sz="800" u="sng">
                <a:solidFill>
                  <a:srgbClr val="53585F"/>
                </a:solidFill>
                <a:latin typeface="+mn-lt"/>
                <a:ea typeface="+mn-ea"/>
                <a:sym typeface="Helvetica Light"/>
                <a:hlinkClick r:id="rId2"/>
              </a:rPr>
              <a:t>www.archapprentices.co.uk</a:t>
            </a:r>
            <a:endParaRPr sz="800">
              <a:solidFill>
                <a:srgbClr val="53585F"/>
              </a:solidFill>
              <a:latin typeface="+mn-lt"/>
              <a:ea typeface="+mn-ea"/>
              <a:sym typeface="Helvetica Light"/>
            </a:endParaRPr>
          </a:p>
          <a:p>
            <a:pPr lvl="0" algn="r">
              <a:defRPr sz="1800" b="0">
                <a:solidFill>
                  <a:srgbClr val="000000"/>
                </a:solidFill>
              </a:defRPr>
            </a:pPr>
            <a:endParaRPr sz="800">
              <a:solidFill>
                <a:srgbClr val="53585F"/>
              </a:solidFill>
              <a:latin typeface="+mn-lt"/>
              <a:ea typeface="+mn-ea"/>
              <a:sym typeface="Helvetica Light"/>
            </a:endParaRPr>
          </a:p>
          <a:p>
            <a:pPr lvl="0" algn="r">
              <a:defRPr sz="1800" b="0">
                <a:solidFill>
                  <a:srgbClr val="000000"/>
                </a:solidFill>
              </a:defRPr>
            </a:pPr>
            <a:r>
              <a:rPr sz="800">
                <a:solidFill>
                  <a:srgbClr val="53585F"/>
                </a:solidFill>
                <a:latin typeface="+mn-lt"/>
                <a:ea typeface="+mn-ea"/>
                <a:sym typeface="Helvetica Light"/>
              </a:rPr>
              <a:t>© </a:t>
            </a:r>
            <a:r>
              <a:rPr lang="en-GB" sz="800">
                <a:solidFill>
                  <a:srgbClr val="53585F"/>
                </a:solidFill>
                <a:latin typeface="+mn-lt"/>
                <a:ea typeface="+mn-ea"/>
                <a:sym typeface="Helvetica Light"/>
              </a:rPr>
              <a:t>Arch Apprentices</a:t>
            </a:r>
            <a:r>
              <a:rPr sz="800">
                <a:solidFill>
                  <a:srgbClr val="53585F"/>
                </a:solidFill>
                <a:latin typeface="+mn-lt"/>
                <a:ea typeface="+mn-ea"/>
                <a:sym typeface="Helvetica Light"/>
              </a:rPr>
              <a:t> 201</a:t>
            </a:r>
            <a:r>
              <a:rPr lang="en-GB" sz="800">
                <a:solidFill>
                  <a:srgbClr val="53585F"/>
                </a:solidFill>
                <a:latin typeface="+mn-lt"/>
                <a:ea typeface="+mn-ea"/>
                <a:sym typeface="Helvetica Light"/>
              </a:rPr>
              <a:t>8</a:t>
            </a:r>
            <a:r>
              <a:rPr sz="800">
                <a:solidFill>
                  <a:srgbClr val="53585F"/>
                </a:solidFill>
                <a:latin typeface="+mn-lt"/>
                <a:ea typeface="+mn-ea"/>
                <a:sym typeface="Helvetica Light"/>
              </a:rPr>
              <a:t>. Commercial-in-confidence</a:t>
            </a:r>
            <a:r>
              <a:rPr sz="700">
                <a:solidFill>
                  <a:srgbClr val="53585F"/>
                </a:solidFill>
                <a:latin typeface="+mn-lt"/>
                <a:ea typeface="+mn-ea"/>
                <a:sym typeface="Helvetica Light"/>
              </a:rPr>
              <a:t>. </a:t>
            </a:r>
          </a:p>
        </p:txBody>
      </p:sp>
      <p:sp>
        <p:nvSpPr>
          <p:cNvPr id="7" name="Text Placeholder 6"/>
          <p:cNvSpPr>
            <a:spLocks noGrp="1"/>
          </p:cNvSpPr>
          <p:nvPr>
            <p:ph type="body" sz="quarter" idx="10" hasCustomPrompt="1"/>
          </p:nvPr>
        </p:nvSpPr>
        <p:spPr>
          <a:xfrm>
            <a:off x="1822452" y="4479712"/>
            <a:ext cx="10037233" cy="542855"/>
          </a:xfrm>
          <a:prstGeom prst="rect">
            <a:avLst/>
          </a:prstGeom>
        </p:spPr>
        <p:txBody>
          <a:bodyPr/>
          <a:lstStyle>
            <a:lvl1pPr marL="0" indent="0" algn="r">
              <a:buNone/>
              <a:defRPr sz="3600" b="1"/>
            </a:lvl1pPr>
          </a:lstStyle>
          <a:p>
            <a:pPr lvl="0"/>
            <a:r>
              <a:rPr lang="en-US"/>
              <a:t>Edit Heading Text</a:t>
            </a:r>
          </a:p>
          <a:p>
            <a:pPr lvl="0"/>
            <a:endParaRPr lang="en-US"/>
          </a:p>
        </p:txBody>
      </p:sp>
      <p:sp>
        <p:nvSpPr>
          <p:cNvPr id="10" name="Text Placeholder 6"/>
          <p:cNvSpPr>
            <a:spLocks noGrp="1"/>
          </p:cNvSpPr>
          <p:nvPr>
            <p:ph type="body" sz="quarter" idx="11" hasCustomPrompt="1"/>
          </p:nvPr>
        </p:nvSpPr>
        <p:spPr>
          <a:xfrm>
            <a:off x="1848958" y="5095937"/>
            <a:ext cx="10037233" cy="542855"/>
          </a:xfrm>
          <a:prstGeom prst="rect">
            <a:avLst/>
          </a:prstGeom>
        </p:spPr>
        <p:txBody>
          <a:bodyPr/>
          <a:lstStyle>
            <a:lvl1pPr marL="0" indent="0" algn="r">
              <a:buNone/>
              <a:defRPr sz="3200" b="1">
                <a:solidFill>
                  <a:srgbClr val="E4710A"/>
                </a:solidFill>
              </a:defRPr>
            </a:lvl1pPr>
          </a:lstStyle>
          <a:p>
            <a:pPr lvl="0"/>
            <a:r>
              <a:rPr lang="en-US"/>
              <a:t>Edit Sub-Heading Text</a:t>
            </a:r>
          </a:p>
          <a:p>
            <a:pPr lvl="0"/>
            <a:endParaRPr lang="en-US"/>
          </a:p>
        </p:txBody>
      </p:sp>
      <p:pic>
        <p:nvPicPr>
          <p:cNvPr id="2" name="Picture 1"/>
          <p:cNvPicPr>
            <a:picLocks noChangeAspect="1"/>
          </p:cNvPicPr>
          <p:nvPr userDrawn="1"/>
        </p:nvPicPr>
        <p:blipFill>
          <a:blip r:embed="rId3"/>
          <a:stretch>
            <a:fillRect/>
          </a:stretch>
        </p:blipFill>
        <p:spPr>
          <a:xfrm>
            <a:off x="-4040759" y="-5863477"/>
            <a:ext cx="14876260" cy="14165405"/>
          </a:xfrm>
          <a:prstGeom prst="rect">
            <a:avLst/>
          </a:prstGeom>
        </p:spPr>
      </p:pic>
    </p:spTree>
    <p:extLst>
      <p:ext uri="{BB962C8B-B14F-4D97-AF65-F5344CB8AC3E}">
        <p14:creationId xmlns:p14="http://schemas.microsoft.com/office/powerpoint/2010/main" val="20644809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236663"/>
            <a:ext cx="10972800" cy="449911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508000" y="381000"/>
            <a:ext cx="10972800" cy="609600"/>
          </a:xfrm>
          <a:prstGeom prst="rect">
            <a:avLst/>
          </a:prstGeo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10219413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508000" y="381000"/>
            <a:ext cx="10972800" cy="609600"/>
          </a:xfrm>
          <a:prstGeom prst="rect">
            <a:avLst/>
          </a:prstGeo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82484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AE0749-5425-4A3B-B047-DA364C85C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16" name="Graphic 15">
            <a:extLst>
              <a:ext uri="{FF2B5EF4-FFF2-40B4-BE49-F238E27FC236}">
                <a16:creationId xmlns:a16="http://schemas.microsoft.com/office/drawing/2014/main" id="{6096A24A-8EE6-4A68-9253-292456CB10A0}"/>
              </a:ext>
            </a:extLst>
          </p:cNvPr>
          <p:cNvGrpSpPr/>
          <p:nvPr userDrawn="1"/>
        </p:nvGrpSpPr>
        <p:grpSpPr>
          <a:xfrm>
            <a:off x="1274078" y="2754928"/>
            <a:ext cx="2929720" cy="1214963"/>
            <a:chOff x="1274078" y="2754928"/>
            <a:chExt cx="2929720" cy="1214963"/>
          </a:xfrm>
          <a:solidFill>
            <a:schemeClr val="accent1"/>
          </a:solidFill>
        </p:grpSpPr>
        <p:grpSp>
          <p:nvGrpSpPr>
            <p:cNvPr id="17" name="Graphic 15">
              <a:extLst>
                <a:ext uri="{FF2B5EF4-FFF2-40B4-BE49-F238E27FC236}">
                  <a16:creationId xmlns:a16="http://schemas.microsoft.com/office/drawing/2014/main" id="{8D674227-0B00-4EC7-BD18-1ADB27B1B136}"/>
                </a:ext>
              </a:extLst>
            </p:cNvPr>
            <p:cNvGrpSpPr/>
            <p:nvPr/>
          </p:nvGrpSpPr>
          <p:grpSpPr>
            <a:xfrm>
              <a:off x="2450688" y="3622299"/>
              <a:ext cx="1753110" cy="219483"/>
              <a:chOff x="2450688" y="3622299"/>
              <a:chExt cx="1753110" cy="219483"/>
            </a:xfrm>
            <a:solidFill>
              <a:srgbClr val="463977"/>
            </a:solidFill>
          </p:grpSpPr>
          <p:sp>
            <p:nvSpPr>
              <p:cNvPr id="24" name="Freeform: Shape 23">
                <a:extLst>
                  <a:ext uri="{FF2B5EF4-FFF2-40B4-BE49-F238E27FC236}">
                    <a16:creationId xmlns:a16="http://schemas.microsoft.com/office/drawing/2014/main" id="{1C69A697-B9EC-4B58-A9F6-643EF36DB1C8}"/>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181E3AC-8313-402F-B68F-6EAA45A263CB}"/>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6CB4823-A5D8-410E-8E46-2F5A816F29B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AAD2D2F3-951C-4981-985D-DE2539EE6FF0}"/>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66F8D314-7A89-4938-A3CE-A972C6FB9A4F}"/>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57FB38-C824-42C9-BBBF-A53D85C889EE}"/>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34A5771-8C1D-4314-9846-C2AD474FD1FC}"/>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560C762D-DAF7-494C-9EAC-53B4930EAAA8}"/>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79175C-CDDE-492F-9E38-B1BFBB5F3C84}"/>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EC2B2E0-CEFD-4726-99EF-F9BC39CFE34A}"/>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368F4DA7-A1BB-47A6-B4A8-3B3FEED17C8E}"/>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EA20B60-4B27-4486-ADD2-642B67DFF9FE}"/>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0815B67-1A90-48F3-9A6B-F80182990209}"/>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91275B8-97A2-43D5-ADA9-24AE58059E5D}"/>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F572E5D-4492-4B91-9736-76AD4FE73D92}"/>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18" name="Graphic 15">
              <a:extLst>
                <a:ext uri="{FF2B5EF4-FFF2-40B4-BE49-F238E27FC236}">
                  <a16:creationId xmlns:a16="http://schemas.microsoft.com/office/drawing/2014/main" id="{F87B467D-27E2-4074-AB45-4A572E97EF34}"/>
                </a:ext>
              </a:extLst>
            </p:cNvPr>
            <p:cNvGrpSpPr/>
            <p:nvPr/>
          </p:nvGrpSpPr>
          <p:grpSpPr>
            <a:xfrm>
              <a:off x="2450306" y="2928953"/>
              <a:ext cx="1746607" cy="607022"/>
              <a:chOff x="2450306" y="2928953"/>
              <a:chExt cx="1746607" cy="607022"/>
            </a:xfrm>
            <a:solidFill>
              <a:srgbClr val="463977"/>
            </a:solidFill>
          </p:grpSpPr>
          <p:sp>
            <p:nvSpPr>
              <p:cNvPr id="20" name="Freeform: Shape 19">
                <a:extLst>
                  <a:ext uri="{FF2B5EF4-FFF2-40B4-BE49-F238E27FC236}">
                    <a16:creationId xmlns:a16="http://schemas.microsoft.com/office/drawing/2014/main" id="{40EB60B4-9863-4343-BD98-3A54AD186599}"/>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EE8E059-506A-47F1-8844-2A50C2CB7A39}"/>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C0F650E-C10A-4076-80FC-C7413B6B6A8B}"/>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63E7E4D-156F-46CB-8E6E-C3E4506BFBFA}"/>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19" name="Freeform: Shape 18">
              <a:extLst>
                <a:ext uri="{FF2B5EF4-FFF2-40B4-BE49-F238E27FC236}">
                  <a16:creationId xmlns:a16="http://schemas.microsoft.com/office/drawing/2014/main" id="{3C01C09D-36DA-428F-8B66-80BC2AB6A67D}"/>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chemeClr val="bg1"/>
            </a:solidFill>
            <a:ln w="4583" cap="flat">
              <a:noFill/>
              <a:prstDash val="solid"/>
              <a:miter/>
            </a:ln>
          </p:spPr>
          <p:txBody>
            <a:bodyPr rtlCol="0" anchor="ctr"/>
            <a:lstStyle/>
            <a:p>
              <a:endParaRPr lang="en-GB"/>
            </a:p>
          </p:txBody>
        </p:sp>
      </p:gr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8330687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
          <p:cNvSpPr>
            <a:spLocks noGrp="1"/>
          </p:cNvSpPr>
          <p:nvPr>
            <p:ph type="title"/>
          </p:nvPr>
        </p:nvSpPr>
        <p:spPr>
          <a:xfrm>
            <a:off x="508000" y="381000"/>
            <a:ext cx="10972800" cy="609600"/>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36043275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70484" y="339726"/>
            <a:ext cx="245533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hart Placeholder 3"/>
          <p:cNvSpPr>
            <a:spLocks noGrp="1"/>
          </p:cNvSpPr>
          <p:nvPr>
            <p:ph type="chart" sz="quarter" idx="10"/>
          </p:nvPr>
        </p:nvSpPr>
        <p:spPr>
          <a:xfrm>
            <a:off x="541867" y="1292225"/>
            <a:ext cx="11283951" cy="4745038"/>
          </a:xfrm>
          <a:prstGeom prst="rect">
            <a:avLst/>
          </a:prstGeom>
        </p:spPr>
        <p:txBody>
          <a:bodyPr/>
          <a:lstStyle/>
          <a:p>
            <a:endParaRPr lang="en-GB"/>
          </a:p>
        </p:txBody>
      </p:sp>
      <p:sp>
        <p:nvSpPr>
          <p:cNvPr id="5" name="Title 1"/>
          <p:cNvSpPr>
            <a:spLocks noGrp="1"/>
          </p:cNvSpPr>
          <p:nvPr>
            <p:ph type="title"/>
          </p:nvPr>
        </p:nvSpPr>
        <p:spPr>
          <a:xfrm>
            <a:off x="508000" y="381000"/>
            <a:ext cx="10972800" cy="609600"/>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1934509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08000" y="1236663"/>
            <a:ext cx="10972800" cy="4499119"/>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508000" y="381000"/>
            <a:ext cx="10972800" cy="609600"/>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10270081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AVADO_Tex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3A0FB43-1F1D-4104-A6C7-DDC47D7A31E7}"/>
              </a:ext>
            </a:extLst>
          </p:cNvPr>
          <p:cNvSpPr>
            <a:spLocks noGrp="1"/>
          </p:cNvSpPr>
          <p:nvPr>
            <p:ph type="title" hasCustomPrompt="1"/>
          </p:nvPr>
        </p:nvSpPr>
        <p:spPr>
          <a:xfrm>
            <a:off x="515937" y="557525"/>
            <a:ext cx="11160126"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4" name="Text Placeholder 4">
            <a:extLst>
              <a:ext uri="{FF2B5EF4-FFF2-40B4-BE49-F238E27FC236}">
                <a16:creationId xmlns:a16="http://schemas.microsoft.com/office/drawing/2014/main" id="{DC9A9731-3D48-4B61-8D84-85464ED9462B}"/>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6302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485FD67-5277-465F-A2EA-1739A31A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dirty="0"/>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dirty="0"/>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dirty="0"/>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42" name="Graphic 7">
            <a:extLst>
              <a:ext uri="{FF2B5EF4-FFF2-40B4-BE49-F238E27FC236}">
                <a16:creationId xmlns:a16="http://schemas.microsoft.com/office/drawing/2014/main" id="{3C46433E-411A-4AF9-9F4F-0B710BBA52A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3" name="Freeform: Shape 42">
              <a:extLst>
                <a:ext uri="{FF2B5EF4-FFF2-40B4-BE49-F238E27FC236}">
                  <a16:creationId xmlns:a16="http://schemas.microsoft.com/office/drawing/2014/main" id="{2E50D724-38F5-4B1E-8C42-15C87E014B0F}"/>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4" name="Freeform: Shape 43">
              <a:extLst>
                <a:ext uri="{FF2B5EF4-FFF2-40B4-BE49-F238E27FC236}">
                  <a16:creationId xmlns:a16="http://schemas.microsoft.com/office/drawing/2014/main" id="{9815A936-2F1E-48BD-B39C-E545CDC9961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DAA64185-0EAB-4E3C-ACEA-3BBDC3EB9AE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FBFE6EE1-90AF-40F7-96EA-0F33AB3EF86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EE4736F0-F1FF-4650-A000-B4088B77166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43466E55-33FA-4CC0-B1E2-677F908499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5725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VADO_Contents_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982AF8B-F032-4B5F-92E7-82E98078F0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39" name="Graphic 7">
            <a:extLst>
              <a:ext uri="{FF2B5EF4-FFF2-40B4-BE49-F238E27FC236}">
                <a16:creationId xmlns:a16="http://schemas.microsoft.com/office/drawing/2014/main" id="{E4CBEF95-FD1F-4FE2-A171-E6522E9826A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7FF14031-A3FF-4072-AA78-35698991593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9" name="Freeform: Shape 48">
              <a:extLst>
                <a:ext uri="{FF2B5EF4-FFF2-40B4-BE49-F238E27FC236}">
                  <a16:creationId xmlns:a16="http://schemas.microsoft.com/office/drawing/2014/main" id="{B89B917C-2C7C-4C6A-874D-B8D596D0D44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F5430BD7-4878-44A3-B9FF-CF28440969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1" name="Freeform: Shape 50">
              <a:extLst>
                <a:ext uri="{FF2B5EF4-FFF2-40B4-BE49-F238E27FC236}">
                  <a16:creationId xmlns:a16="http://schemas.microsoft.com/office/drawing/2014/main" id="{0A4AC092-4AF6-413F-B5A8-C7DE46F1E4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2" name="Freeform: Shape 51">
              <a:extLst>
                <a:ext uri="{FF2B5EF4-FFF2-40B4-BE49-F238E27FC236}">
                  <a16:creationId xmlns:a16="http://schemas.microsoft.com/office/drawing/2014/main" id="{52A0CF82-8F8C-4B2E-B13F-3B219B7B478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3" name="Freeform: Shape 52">
              <a:extLst>
                <a:ext uri="{FF2B5EF4-FFF2-40B4-BE49-F238E27FC236}">
                  <a16:creationId xmlns:a16="http://schemas.microsoft.com/office/drawing/2014/main" id="{6156E4FC-44FC-4BA9-80A3-7FD5BBB4D97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3184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9187215-9495-4626-B76F-66634B6AB05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5F9DAD3F-4161-4847-8686-514BA410BA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248548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FD3ED65-A5FD-46FC-A311-491E50C95A8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83CE60AD-79BB-45D2-AC24-6A28E80D140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51AB5355-1CAE-4F54-8C17-DBEB16CA9FB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0D68BB4-1151-413A-A3C3-2FEE883A2E8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8A9C3E2B-95F2-4814-951F-2F60F3B6C0E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5CEB7A8A-442F-42CE-8335-9222484074C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79C93C87-6DC1-432B-B024-D325F357D5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47683964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4008" r:id="rId4"/>
    <p:sldLayoutId id="2147484009" r:id="rId5"/>
    <p:sldLayoutId id="2147484010" r:id="rId6"/>
    <p:sldLayoutId id="2147483949" r:id="rId7"/>
    <p:sldLayoutId id="2147484019" r:id="rId8"/>
    <p:sldLayoutId id="2147483950" r:id="rId9"/>
    <p:sldLayoutId id="2147483951" r:id="rId10"/>
    <p:sldLayoutId id="2147483952" r:id="rId11"/>
    <p:sldLayoutId id="2147483953" r:id="rId12"/>
    <p:sldLayoutId id="2147483990" r:id="rId13"/>
    <p:sldLayoutId id="2147483989"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4015" r:id="rId25"/>
    <p:sldLayoutId id="2147484016" r:id="rId26"/>
    <p:sldLayoutId id="2147483964" r:id="rId27"/>
    <p:sldLayoutId id="2147483965" r:id="rId28"/>
    <p:sldLayoutId id="2147483966" r:id="rId29"/>
    <p:sldLayoutId id="2147483967"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 id="2147483980" r:id="rId39"/>
    <p:sldLayoutId id="2147483981" r:id="rId40"/>
    <p:sldLayoutId id="2147484017" r:id="rId41"/>
    <p:sldLayoutId id="2147484018" r:id="rId42"/>
    <p:sldLayoutId id="2147483982" r:id="rId43"/>
    <p:sldLayoutId id="2147483983" r:id="rId44"/>
    <p:sldLayoutId id="2147483984" r:id="rId45"/>
    <p:sldLayoutId id="2147483985" r:id="rId46"/>
    <p:sldLayoutId id="2147483968" r:id="rId47"/>
    <p:sldLayoutId id="2147483986" r:id="rId48"/>
    <p:sldLayoutId id="2147484011" r:id="rId49"/>
    <p:sldLayoutId id="2147484012" r:id="rId50"/>
    <p:sldLayoutId id="2147484013" r:id="rId51"/>
    <p:sldLayoutId id="2147484014" r:id="rId52"/>
    <p:sldLayoutId id="2147483970" r:id="rId53"/>
    <p:sldLayoutId id="2147483987" r:id="rId54"/>
    <p:sldLayoutId id="2147483988" r:id="rId55"/>
    <p:sldLayoutId id="2147484020" r:id="rId56"/>
    <p:sldLayoutId id="2147484022" r:id="rId57"/>
    <p:sldLayoutId id="2147484023" r:id="rId58"/>
    <p:sldLayoutId id="2147484024" r:id="rId59"/>
    <p:sldLayoutId id="2147484027" r:id="rId60"/>
    <p:sldLayoutId id="2147484030" r:id="rId61"/>
    <p:sldLayoutId id="2147484031" r:id="rId62"/>
    <p:sldLayoutId id="2147484035" r:id="rId6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userDrawn="1">
          <p15:clr>
            <a:srgbClr val="F26B43"/>
          </p15:clr>
        </p15:guide>
        <p15:guide id="2" orient="horz" pos="3838" userDrawn="1">
          <p15:clr>
            <a:srgbClr val="F26B43"/>
          </p15:clr>
        </p15:guide>
        <p15:guide id="3" orient="horz" pos="346" userDrawn="1">
          <p15:clr>
            <a:srgbClr val="F26B43"/>
          </p15:clr>
        </p15:guide>
        <p15:guide id="4" orient="horz" pos="482" userDrawn="1">
          <p15:clr>
            <a:srgbClr val="F26B43"/>
          </p15:clr>
        </p15:guide>
        <p15:guide id="5" orient="horz" pos="2160">
          <p15:clr>
            <a:srgbClr val="F26B43"/>
          </p15:clr>
        </p15:guide>
        <p15:guide id="6" orient="horz" pos="2092" userDrawn="1">
          <p15:clr>
            <a:srgbClr val="F26B43"/>
          </p15:clr>
        </p15:guide>
        <p15:guide id="8" orient="horz" pos="2228" userDrawn="1">
          <p15:clr>
            <a:srgbClr val="F26B43"/>
          </p15:clr>
        </p15:guide>
        <p15:guide id="9" pos="3840">
          <p15:clr>
            <a:srgbClr val="F26B43"/>
          </p15:clr>
        </p15:guide>
        <p15:guide id="10" pos="3772" userDrawn="1">
          <p15:clr>
            <a:srgbClr val="F26B43"/>
          </p15:clr>
        </p15:guide>
        <p15:guide id="11" pos="3908" userDrawn="1">
          <p15:clr>
            <a:srgbClr val="F26B43"/>
          </p15:clr>
        </p15:guide>
        <p15:guide id="16" pos="2184" userDrawn="1">
          <p15:clr>
            <a:srgbClr val="F26B43"/>
          </p15:clr>
        </p15:guide>
        <p15:guide id="17" pos="2048" userDrawn="1">
          <p15:clr>
            <a:srgbClr val="F26B43"/>
          </p15:clr>
        </p15:guide>
        <p15:guide id="18" pos="5496" userDrawn="1">
          <p15:clr>
            <a:srgbClr val="F26B43"/>
          </p15:clr>
        </p15:guide>
        <p15:guide id="19" pos="5632" userDrawn="1">
          <p15:clr>
            <a:srgbClr val="F26B43"/>
          </p15:clr>
        </p15:guide>
        <p15:guide id="20" pos="461" userDrawn="1">
          <p15:clr>
            <a:srgbClr val="F26B43"/>
          </p15:clr>
        </p15:guide>
        <p15:guide id="21" pos="325" userDrawn="1">
          <p15:clr>
            <a:srgbClr val="F26B43"/>
          </p15:clr>
        </p15:guide>
        <p15:guide id="22" pos="7219" userDrawn="1">
          <p15:clr>
            <a:srgbClr val="F26B43"/>
          </p15:clr>
        </p15:guide>
        <p15:guide id="23"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microsoft.com/office/2018/10/relationships/comments" Target="../comments/modernComment_5CC_B21F1BF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619_EB991C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emf"/><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emf"/><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7.emf"/><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61E_FAEF4476.xml"/><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hyperlink" Target="https://tutorial.eyehunts.com/python/python-lists-tutorial-example/" TargetMode="External"/><Relationship Id="rId5" Type="http://schemas.openxmlformats.org/officeDocument/2006/relationships/image" Target="../media/image47.emf"/><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1.xml"/><Relationship Id="rId5" Type="http://schemas.openxmlformats.org/officeDocument/2006/relationships/image" Target="../media/image47.emf"/><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microsoft.com/office/2018/10/relationships/comments" Target="../comments/modernComment_5FB_BCB82A20.xml"/><Relationship Id="rId1" Type="http://schemas.openxmlformats.org/officeDocument/2006/relationships/slideLayout" Target="../slideLayouts/slideLayout31.xml"/><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47.emf"/><Relationship Id="rId3" Type="http://schemas.microsoft.com/office/2018/10/relationships/comments" Target="../comments/modernComment_626_95E14879.xml"/><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microsoft.com/office/2018/10/relationships/comments" Target="../comments/modernComment_628_B335B304.xml"/><Relationship Id="rId1" Type="http://schemas.openxmlformats.org/officeDocument/2006/relationships/slideLayout" Target="../slideLayouts/slideLayout31.xml"/><Relationship Id="rId5" Type="http://schemas.openxmlformats.org/officeDocument/2006/relationships/image" Target="../media/image68.png"/><Relationship Id="rId4" Type="http://schemas.openxmlformats.org/officeDocument/2006/relationships/image" Target="../media/image47.emf"/></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microsoft.com/office/2018/10/relationships/comments" Target="../comments/modernComment_629_D72A5F96.xml"/><Relationship Id="rId1" Type="http://schemas.openxmlformats.org/officeDocument/2006/relationships/slideLayout" Target="../slideLayouts/slideLayout17.xml"/><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4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microsoft.com/office/2018/10/relationships/comments" Target="../comments/modernComment_624_78D9D7C1.xml"/><Relationship Id="rId1" Type="http://schemas.openxmlformats.org/officeDocument/2006/relationships/slideLayout" Target="../slideLayouts/slideLayout31.xml"/><Relationship Id="rId4" Type="http://schemas.openxmlformats.org/officeDocument/2006/relationships/image" Target="../media/image47.emf"/></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1.xml"/><Relationship Id="rId5" Type="http://schemas.openxmlformats.org/officeDocument/2006/relationships/image" Target="../media/image47.emf"/><Relationship Id="rId4" Type="http://schemas.openxmlformats.org/officeDocument/2006/relationships/hyperlink" Target="https://docs.python.org/3/librar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47.emf"/><Relationship Id="rId4" Type="http://schemas.openxmlformats.org/officeDocument/2006/relationships/hyperlink" Target="http://www.numpy.or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47.emf"/></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31.xml"/><Relationship Id="rId5" Type="http://schemas.openxmlformats.org/officeDocument/2006/relationships/image" Target="../media/image47.emf"/><Relationship Id="rId4" Type="http://schemas.openxmlformats.org/officeDocument/2006/relationships/hyperlink" Target="http://pandas.pydata.or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1.xml"/><Relationship Id="rId5" Type="http://schemas.openxmlformats.org/officeDocument/2006/relationships/image" Target="../media/image47.emf"/><Relationship Id="rId4" Type="http://schemas.openxmlformats.org/officeDocument/2006/relationships/hyperlink" Target="https://www.scipy.org/scipylib/"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cikit-learn.org/" TargetMode="External"/><Relationship Id="rId2" Type="http://schemas.openxmlformats.org/officeDocument/2006/relationships/image" Target="../media/image79.png"/><Relationship Id="rId1" Type="http://schemas.openxmlformats.org/officeDocument/2006/relationships/slideLayout" Target="../slideLayouts/slideLayout31.xml"/><Relationship Id="rId4" Type="http://schemas.openxmlformats.org/officeDocument/2006/relationships/image" Target="../media/image47.emf"/></Relationships>
</file>

<file path=ppt/slides/_rels/slide49.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image" Target="../media/image80.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1.xml"/><Relationship Id="rId6" Type="http://schemas.openxmlformats.org/officeDocument/2006/relationships/hyperlink" Target="https://docs.python.org/3/library/" TargetMode="External"/><Relationship Id="rId5" Type="http://schemas.openxmlformats.org/officeDocument/2006/relationships/image" Target="../media/image48.emf"/><Relationship Id="rId4" Type="http://schemas.openxmlformats.org/officeDocument/2006/relationships/image" Target="../media/image47.emf"/></Relationships>
</file>

<file path=ppt/slides/_rels/slide50.xml.rels><?xml version="1.0" encoding="UTF-8" standalone="yes"?>
<Relationships xmlns="http://schemas.openxmlformats.org/package/2006/relationships"><Relationship Id="rId3" Type="http://schemas.openxmlformats.org/officeDocument/2006/relationships/hyperlink" Target="https://seaborn.pydata.org/" TargetMode="External"/><Relationship Id="rId2" Type="http://schemas.openxmlformats.org/officeDocument/2006/relationships/image" Target="../media/image81.png"/><Relationship Id="rId1" Type="http://schemas.openxmlformats.org/officeDocument/2006/relationships/slideLayout" Target="../slideLayouts/slideLayout31.xml"/><Relationship Id="rId4" Type="http://schemas.openxmlformats.org/officeDocument/2006/relationships/image" Target="../media/image47.emf"/></Relationships>
</file>

<file path=ppt/slides/_rels/slide51.xml.rels><?xml version="1.0" encoding="UTF-8" standalone="yes"?>
<Relationships xmlns="http://schemas.openxmlformats.org/package/2006/relationships"><Relationship Id="rId2" Type="http://schemas.microsoft.com/office/2018/10/relationships/comments" Target="../comments/modernComment_635_38169BD4.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47.emf"/></Relationships>
</file>

<file path=ppt/slides/_rels/slide53.xml.rels><?xml version="1.0" encoding="UTF-8" standalone="yes"?>
<Relationships xmlns="http://schemas.openxmlformats.org/package/2006/relationships"><Relationship Id="rId3" Type="http://schemas.openxmlformats.org/officeDocument/2006/relationships/hyperlink" Target="http://doc.python.org/2/library/datetime.html" TargetMode="External"/><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microsoft.com/office/2018/10/relationships/comments" Target="../comments/modernComment_5E4_1F36BE67.xml"/><Relationship Id="rId7" Type="http://schemas.openxmlformats.org/officeDocument/2006/relationships/hyperlink" Target="https://research.google.com/colaboratory/faq.html#:~:text=Colaboratory%2C%20or%20%E2%80%9CColab%E2%80%9D%20for,learning%2C%20data%20analysis%20and%20education." TargetMode="External"/><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47.emf"/><Relationship Id="rId5" Type="http://schemas.openxmlformats.org/officeDocument/2006/relationships/hyperlink" Target="https://colab.research.google.com/" TargetMode="External"/><Relationship Id="rId4" Type="http://schemas.openxmlformats.org/officeDocument/2006/relationships/image" Target="../media/image49.png"/></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89.emf"/><Relationship Id="rId4" Type="http://schemas.openxmlformats.org/officeDocument/2006/relationships/image" Target="../media/image47.emf"/></Relationships>
</file>

<file path=ppt/slides/_rels/slide65.xml.rels><?xml version="1.0" encoding="UTF-8" standalone="yes"?>
<Relationships xmlns="http://schemas.openxmlformats.org/package/2006/relationships"><Relationship Id="rId2" Type="http://schemas.microsoft.com/office/2018/10/relationships/comments" Target="../comments/modernComment_645_CA16E7D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microsoft.com/office/2018/10/relationships/comments" Target="../comments/modernComment_643_89048B5.xml"/><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8" Type="http://schemas.openxmlformats.org/officeDocument/2006/relationships/hyperlink" Target="https://jupyter.org/" TargetMode="External"/><Relationship Id="rId3" Type="http://schemas.microsoft.com/office/2018/10/relationships/comments" Target="../comments/modernComment_601_F1C98FE.xml"/><Relationship Id="rId7" Type="http://schemas.openxmlformats.org/officeDocument/2006/relationships/image" Target="../media/image47.emf"/><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hyperlink" Target="https://jupyter.org/install" TargetMode="External"/><Relationship Id="rId5" Type="http://schemas.openxmlformats.org/officeDocument/2006/relationships/hyperlink" Target="https://www.anaconda.com/products/individual" TargetMode="Externa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microsoft.com/office/2018/10/relationships/comments" Target="../comments/modernComment_646_D8F5E9B.xml"/><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5BEECA9-1C91-4F3E-B2A8-F41EC90330C6}"/>
              </a:ext>
            </a:extLst>
          </p:cNvPr>
          <p:cNvSpPr>
            <a:spLocks noGrp="1"/>
          </p:cNvSpPr>
          <p:nvPr>
            <p:ph type="title"/>
          </p:nvPr>
        </p:nvSpPr>
        <p:spPr>
          <a:xfrm>
            <a:off x="5988049" y="2748478"/>
            <a:ext cx="5688013" cy="1219123"/>
          </a:xfrm>
        </p:spPr>
        <p:txBody>
          <a:bodyPr/>
          <a:lstStyle/>
          <a:p>
            <a:pPr fontAlgn="base"/>
            <a:r>
              <a:rPr lang="en-GB" b="1" i="0" u="none" strike="noStrike">
                <a:solidFill>
                  <a:srgbClr val="FFFFFF"/>
                </a:solidFill>
                <a:effectLst/>
                <a:latin typeface="Century Gothic" panose="020B0502020202020204" pitchFamily="34" charset="0"/>
              </a:rPr>
              <a:t>Data Analysis Level 4 Training</a:t>
            </a:r>
            <a:endParaRPr lang="en-US"/>
          </a:p>
        </p:txBody>
      </p:sp>
      <p:sp>
        <p:nvSpPr>
          <p:cNvPr id="11" name="Text Placeholder 2">
            <a:extLst>
              <a:ext uri="{FF2B5EF4-FFF2-40B4-BE49-F238E27FC236}">
                <a16:creationId xmlns:a16="http://schemas.microsoft.com/office/drawing/2014/main" id="{D15B4C21-05A0-495C-A72B-3E763A017AB0}"/>
              </a:ext>
            </a:extLst>
          </p:cNvPr>
          <p:cNvSpPr>
            <a:spLocks noGrp="1"/>
          </p:cNvSpPr>
          <p:nvPr>
            <p:ph type="body" idx="1"/>
          </p:nvPr>
        </p:nvSpPr>
        <p:spPr>
          <a:xfrm>
            <a:off x="5988049" y="4247261"/>
            <a:ext cx="5688013" cy="683176"/>
          </a:xfrm>
        </p:spPr>
        <p:txBody>
          <a:bodyPr anchor="t">
            <a:noAutofit/>
          </a:bodyPr>
          <a:lstStyle/>
          <a:p>
            <a:r>
              <a:rPr lang="en-GB" sz="2400" dirty="0"/>
              <a:t>Introduction to Python programming language</a:t>
            </a:r>
          </a:p>
        </p:txBody>
      </p:sp>
    </p:spTree>
    <p:extLst>
      <p:ext uri="{BB962C8B-B14F-4D97-AF65-F5344CB8AC3E}">
        <p14:creationId xmlns:p14="http://schemas.microsoft.com/office/powerpoint/2010/main" val="4094176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D5F51A-0BA7-441F-A812-29A4279B7073}"/>
              </a:ext>
            </a:extLst>
          </p:cNvPr>
          <p:cNvSpPr>
            <a:spLocks noGrp="1"/>
          </p:cNvSpPr>
          <p:nvPr>
            <p:ph type="title" idx="4294967295"/>
          </p:nvPr>
        </p:nvSpPr>
        <p:spPr>
          <a:xfrm>
            <a:off x="400692" y="438705"/>
            <a:ext cx="10972800" cy="609600"/>
          </a:xfrm>
        </p:spPr>
        <p:txBody>
          <a:bodyPr/>
          <a:lstStyle/>
          <a:p>
            <a:r>
              <a:rPr lang="en-GB" sz="2800" b="1" dirty="0" err="1">
                <a:solidFill>
                  <a:schemeClr val="bg1"/>
                </a:solidFill>
                <a:cs typeface="Arial"/>
              </a:rPr>
              <a:t>Jupyter</a:t>
            </a:r>
            <a:r>
              <a:rPr lang="en-GB" sz="2800" b="1" dirty="0">
                <a:solidFill>
                  <a:schemeClr val="bg1"/>
                </a:solidFill>
                <a:cs typeface="Arial"/>
              </a:rPr>
              <a:t> Notebook’s toolbar</a:t>
            </a:r>
          </a:p>
        </p:txBody>
      </p:sp>
      <p:pic>
        <p:nvPicPr>
          <p:cNvPr id="7" name="Picture 6">
            <a:extLst>
              <a:ext uri="{FF2B5EF4-FFF2-40B4-BE49-F238E27FC236}">
                <a16:creationId xmlns:a16="http://schemas.microsoft.com/office/drawing/2014/main" id="{3C0BEF9B-D7F1-439C-BF63-908270661A22}"/>
              </a:ext>
            </a:extLst>
          </p:cNvPr>
          <p:cNvPicPr>
            <a:picLocks noChangeAspect="1"/>
          </p:cNvPicPr>
          <p:nvPr/>
        </p:nvPicPr>
        <p:blipFill rotWithShape="1">
          <a:blip r:embed="rId3"/>
          <a:srcRect b="20943"/>
          <a:stretch/>
        </p:blipFill>
        <p:spPr>
          <a:xfrm>
            <a:off x="731939" y="1647475"/>
            <a:ext cx="11019523" cy="1398957"/>
          </a:xfrm>
          <a:prstGeom prst="rect">
            <a:avLst/>
          </a:prstGeom>
        </p:spPr>
      </p:pic>
      <p:cxnSp>
        <p:nvCxnSpPr>
          <p:cNvPr id="8" name="Straight Arrow Connector 7">
            <a:extLst>
              <a:ext uri="{FF2B5EF4-FFF2-40B4-BE49-F238E27FC236}">
                <a16:creationId xmlns:a16="http://schemas.microsoft.com/office/drawing/2014/main" id="{31039F3C-FAA4-4E11-80DA-693DB0AEAD07}"/>
              </a:ext>
            </a:extLst>
          </p:cNvPr>
          <p:cNvCxnSpPr>
            <a:cxnSpLocks/>
          </p:cNvCxnSpPr>
          <p:nvPr/>
        </p:nvCxnSpPr>
        <p:spPr bwMode="auto">
          <a:xfrm flipV="1">
            <a:off x="1127284" y="3112492"/>
            <a:ext cx="0" cy="1002325"/>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
        <p:nvSpPr>
          <p:cNvPr id="10" name="TextBox 9">
            <a:extLst>
              <a:ext uri="{FF2B5EF4-FFF2-40B4-BE49-F238E27FC236}">
                <a16:creationId xmlns:a16="http://schemas.microsoft.com/office/drawing/2014/main" id="{05636E3A-8CDB-4932-8E26-E35D3B51CD28}"/>
              </a:ext>
            </a:extLst>
          </p:cNvPr>
          <p:cNvSpPr txBox="1"/>
          <p:nvPr/>
        </p:nvSpPr>
        <p:spPr>
          <a:xfrm>
            <a:off x="749357" y="4110644"/>
            <a:ext cx="736100" cy="369332"/>
          </a:xfrm>
          <a:prstGeom prst="rect">
            <a:avLst/>
          </a:prstGeom>
          <a:noFill/>
        </p:spPr>
        <p:txBody>
          <a:bodyPr wrap="none" rtlCol="0">
            <a:spAutoFit/>
          </a:bodyPr>
          <a:lstStyle/>
          <a:p>
            <a:pPr algn="ctr"/>
            <a:r>
              <a:rPr lang="en-GB">
                <a:solidFill>
                  <a:schemeClr val="bg1"/>
                </a:solidFill>
                <a:latin typeface="Century Gothic" panose="020B0502020202020204" pitchFamily="34" charset="0"/>
                <a:ea typeface="MS PGothic" pitchFamily="34" charset="-128"/>
                <a:cs typeface="Calibri" panose="020F0502020204030204" pitchFamily="34" charset="0"/>
              </a:rPr>
              <a:t>Save</a:t>
            </a:r>
          </a:p>
        </p:txBody>
      </p:sp>
      <p:sp>
        <p:nvSpPr>
          <p:cNvPr id="11" name="TextBox 10">
            <a:extLst>
              <a:ext uri="{FF2B5EF4-FFF2-40B4-BE49-F238E27FC236}">
                <a16:creationId xmlns:a16="http://schemas.microsoft.com/office/drawing/2014/main" id="{12887D05-37F3-4957-BCCA-20A657F8FA7F}"/>
              </a:ext>
            </a:extLst>
          </p:cNvPr>
          <p:cNvSpPr txBox="1"/>
          <p:nvPr/>
        </p:nvSpPr>
        <p:spPr>
          <a:xfrm>
            <a:off x="1468039" y="4720263"/>
            <a:ext cx="699229" cy="646331"/>
          </a:xfrm>
          <a:prstGeom prst="rect">
            <a:avLst/>
          </a:prstGeom>
          <a:noFill/>
        </p:spPr>
        <p:txBody>
          <a:bodyPr wrap="none" rtlCol="0">
            <a:spAutoFit/>
          </a:bodyPr>
          <a:lstStyle/>
          <a:p>
            <a:pPr algn="ctr"/>
            <a:r>
              <a:rPr lang="en-GB" dirty="0">
                <a:solidFill>
                  <a:schemeClr val="bg1"/>
                </a:solidFill>
                <a:latin typeface="Century Gothic" panose="020B0502020202020204" pitchFamily="34" charset="0"/>
                <a:ea typeface="MS PGothic" pitchFamily="34" charset="-128"/>
                <a:cs typeface="Calibri" panose="020F0502020204030204" pitchFamily="34" charset="0"/>
              </a:rPr>
              <a:t>New</a:t>
            </a:r>
          </a:p>
          <a:p>
            <a:pPr algn="ctr"/>
            <a:r>
              <a:rPr lang="en-GB" dirty="0">
                <a:solidFill>
                  <a:schemeClr val="bg1"/>
                </a:solidFill>
                <a:latin typeface="Century Gothic" panose="020B0502020202020204" pitchFamily="34" charset="0"/>
                <a:ea typeface="MS PGothic" pitchFamily="34" charset="-128"/>
                <a:cs typeface="Calibri" panose="020F0502020204030204" pitchFamily="34" charset="0"/>
              </a:rPr>
              <a:t>cell</a:t>
            </a:r>
          </a:p>
        </p:txBody>
      </p:sp>
      <p:sp>
        <p:nvSpPr>
          <p:cNvPr id="12" name="TextBox 11">
            <a:extLst>
              <a:ext uri="{FF2B5EF4-FFF2-40B4-BE49-F238E27FC236}">
                <a16:creationId xmlns:a16="http://schemas.microsoft.com/office/drawing/2014/main" id="{356F1D26-1DA2-45F4-B65E-1054A9E5C74C}"/>
              </a:ext>
            </a:extLst>
          </p:cNvPr>
          <p:cNvSpPr txBox="1"/>
          <p:nvPr/>
        </p:nvSpPr>
        <p:spPr>
          <a:xfrm>
            <a:off x="2427634" y="3722662"/>
            <a:ext cx="1364476" cy="646331"/>
          </a:xfrm>
          <a:prstGeom prst="rect">
            <a:avLst/>
          </a:prstGeom>
          <a:noFill/>
        </p:spPr>
        <p:txBody>
          <a:bodyPr wrap="none" rtlCol="0">
            <a:spAutoFit/>
          </a:bodyPr>
          <a:lstStyle/>
          <a:p>
            <a:pPr algn="ctr"/>
            <a:r>
              <a:rPr lang="en-GB" dirty="0">
                <a:solidFill>
                  <a:schemeClr val="bg1"/>
                </a:solidFill>
                <a:latin typeface="Century Gothic" panose="020B0502020202020204" pitchFamily="34" charset="0"/>
                <a:ea typeface="MS PGothic" pitchFamily="34" charset="-128"/>
                <a:cs typeface="Calibri" panose="020F0502020204030204" pitchFamily="34" charset="0"/>
              </a:rPr>
              <a:t>Cut, copy,</a:t>
            </a:r>
          </a:p>
          <a:p>
            <a:pPr algn="ctr"/>
            <a:r>
              <a:rPr lang="en-GB" dirty="0">
                <a:solidFill>
                  <a:schemeClr val="bg1"/>
                </a:solidFill>
                <a:latin typeface="Century Gothic" panose="020B0502020202020204" pitchFamily="34" charset="0"/>
                <a:ea typeface="MS PGothic" pitchFamily="34" charset="-128"/>
                <a:cs typeface="Calibri" panose="020F0502020204030204" pitchFamily="34" charset="0"/>
              </a:rPr>
              <a:t>paste</a:t>
            </a:r>
          </a:p>
        </p:txBody>
      </p:sp>
      <p:sp>
        <p:nvSpPr>
          <p:cNvPr id="13" name="TextBox 12">
            <a:extLst>
              <a:ext uri="{FF2B5EF4-FFF2-40B4-BE49-F238E27FC236}">
                <a16:creationId xmlns:a16="http://schemas.microsoft.com/office/drawing/2014/main" id="{2DFAC979-ED11-4C92-9753-78E308ABA9DE}"/>
              </a:ext>
            </a:extLst>
          </p:cNvPr>
          <p:cNvSpPr txBox="1"/>
          <p:nvPr/>
        </p:nvSpPr>
        <p:spPr>
          <a:xfrm>
            <a:off x="4053013" y="3729887"/>
            <a:ext cx="1282723" cy="369332"/>
          </a:xfrm>
          <a:prstGeom prst="rect">
            <a:avLst/>
          </a:prstGeom>
          <a:noFill/>
        </p:spPr>
        <p:txBody>
          <a:bodyPr wrap="none" rtlCol="0">
            <a:spAutoFit/>
          </a:bodyPr>
          <a:lstStyle/>
          <a:p>
            <a:pPr algn="ctr"/>
            <a:r>
              <a:rPr lang="en-GB">
                <a:solidFill>
                  <a:schemeClr val="bg1"/>
                </a:solidFill>
                <a:latin typeface="Century Gothic" panose="020B0502020202020204" pitchFamily="34" charset="0"/>
                <a:ea typeface="MS PGothic" pitchFamily="34" charset="-128"/>
                <a:cs typeface="Calibri" panose="020F0502020204030204" pitchFamily="34" charset="0"/>
              </a:rPr>
              <a:t>Move cell</a:t>
            </a:r>
          </a:p>
        </p:txBody>
      </p:sp>
      <p:sp>
        <p:nvSpPr>
          <p:cNvPr id="14" name="TextBox 13">
            <a:extLst>
              <a:ext uri="{FF2B5EF4-FFF2-40B4-BE49-F238E27FC236}">
                <a16:creationId xmlns:a16="http://schemas.microsoft.com/office/drawing/2014/main" id="{8E165334-C017-4379-B98E-D3B479A184EF}"/>
              </a:ext>
            </a:extLst>
          </p:cNvPr>
          <p:cNvSpPr txBox="1"/>
          <p:nvPr/>
        </p:nvSpPr>
        <p:spPr>
          <a:xfrm>
            <a:off x="5680951" y="3775215"/>
            <a:ext cx="606255" cy="646331"/>
          </a:xfrm>
          <a:prstGeom prst="rect">
            <a:avLst/>
          </a:prstGeom>
          <a:noFill/>
        </p:spPr>
        <p:txBody>
          <a:bodyPr wrap="none" rtlCol="0">
            <a:spAutoFit/>
          </a:bodyPr>
          <a:lstStyle/>
          <a:p>
            <a:pPr algn="ctr"/>
            <a:r>
              <a:rPr lang="en-GB">
                <a:solidFill>
                  <a:schemeClr val="bg1"/>
                </a:solidFill>
                <a:latin typeface="Century Gothic" panose="020B0502020202020204" pitchFamily="34" charset="0"/>
                <a:ea typeface="MS PGothic" pitchFamily="34" charset="-128"/>
                <a:cs typeface="Calibri" panose="020F0502020204030204" pitchFamily="34" charset="0"/>
              </a:rPr>
              <a:t>Run</a:t>
            </a:r>
          </a:p>
          <a:p>
            <a:pPr algn="ctr"/>
            <a:r>
              <a:rPr lang="en-GB">
                <a:solidFill>
                  <a:schemeClr val="bg1"/>
                </a:solidFill>
                <a:latin typeface="Century Gothic" panose="020B0502020202020204" pitchFamily="34" charset="0"/>
                <a:ea typeface="MS PGothic" pitchFamily="34" charset="-128"/>
                <a:cs typeface="Calibri" panose="020F0502020204030204" pitchFamily="34" charset="0"/>
              </a:rPr>
              <a:t>cell</a:t>
            </a:r>
          </a:p>
        </p:txBody>
      </p:sp>
      <p:sp>
        <p:nvSpPr>
          <p:cNvPr id="15" name="TextBox 14">
            <a:extLst>
              <a:ext uri="{FF2B5EF4-FFF2-40B4-BE49-F238E27FC236}">
                <a16:creationId xmlns:a16="http://schemas.microsoft.com/office/drawing/2014/main" id="{15F36B73-3FDC-42F9-9B8B-E4DAD7C907A6}"/>
              </a:ext>
            </a:extLst>
          </p:cNvPr>
          <p:cNvSpPr txBox="1"/>
          <p:nvPr/>
        </p:nvSpPr>
        <p:spPr>
          <a:xfrm>
            <a:off x="6201326" y="4619729"/>
            <a:ext cx="1303562" cy="923330"/>
          </a:xfrm>
          <a:prstGeom prst="rect">
            <a:avLst/>
          </a:prstGeom>
          <a:noFill/>
        </p:spPr>
        <p:txBody>
          <a:bodyPr wrap="none" rtlCol="0">
            <a:spAutoFit/>
          </a:bodyPr>
          <a:lstStyle/>
          <a:p>
            <a:pPr algn="ctr"/>
            <a:r>
              <a:rPr lang="en-GB">
                <a:solidFill>
                  <a:schemeClr val="bg1"/>
                </a:solidFill>
                <a:latin typeface="Century Gothic" panose="020B0502020202020204" pitchFamily="34" charset="0"/>
                <a:ea typeface="MS PGothic" pitchFamily="34" charset="-128"/>
                <a:cs typeface="Calibri" panose="020F0502020204030204" pitchFamily="34" charset="0"/>
              </a:rPr>
              <a:t>Stop </a:t>
            </a:r>
          </a:p>
          <a:p>
            <a:pPr algn="ctr"/>
            <a:r>
              <a:rPr lang="en-GB">
                <a:solidFill>
                  <a:schemeClr val="bg1"/>
                </a:solidFill>
                <a:latin typeface="Century Gothic" panose="020B0502020202020204" pitchFamily="34" charset="0"/>
                <a:ea typeface="MS PGothic" pitchFamily="34" charset="-128"/>
                <a:cs typeface="Calibri" panose="020F0502020204030204" pitchFamily="34" charset="0"/>
              </a:rPr>
              <a:t>cell</a:t>
            </a:r>
          </a:p>
          <a:p>
            <a:pPr algn="ctr"/>
            <a:r>
              <a:rPr lang="en-GB">
                <a:solidFill>
                  <a:schemeClr val="bg1"/>
                </a:solidFill>
                <a:latin typeface="Century Gothic" panose="020B0502020202020204" pitchFamily="34" charset="0"/>
                <a:ea typeface="MS PGothic" pitchFamily="34" charset="-128"/>
                <a:cs typeface="Calibri" panose="020F0502020204030204" pitchFamily="34" charset="0"/>
              </a:rPr>
              <a:t>execution</a:t>
            </a:r>
          </a:p>
        </p:txBody>
      </p:sp>
      <p:sp>
        <p:nvSpPr>
          <p:cNvPr id="16" name="TextBox 15">
            <a:extLst>
              <a:ext uri="{FF2B5EF4-FFF2-40B4-BE49-F238E27FC236}">
                <a16:creationId xmlns:a16="http://schemas.microsoft.com/office/drawing/2014/main" id="{2BC8D368-5CD1-4418-A265-D14C308D2DD5}"/>
              </a:ext>
            </a:extLst>
          </p:cNvPr>
          <p:cNvSpPr txBox="1"/>
          <p:nvPr/>
        </p:nvSpPr>
        <p:spPr>
          <a:xfrm>
            <a:off x="7099206" y="3821014"/>
            <a:ext cx="857927" cy="646331"/>
          </a:xfrm>
          <a:prstGeom prst="rect">
            <a:avLst/>
          </a:prstGeom>
          <a:noFill/>
        </p:spPr>
        <p:txBody>
          <a:bodyPr wrap="none" rtlCol="0">
            <a:spAutoFit/>
          </a:bodyPr>
          <a:lstStyle/>
          <a:p>
            <a:pPr algn="ctr"/>
            <a:r>
              <a:rPr lang="en-GB">
                <a:solidFill>
                  <a:schemeClr val="bg1"/>
                </a:solidFill>
                <a:latin typeface="Century Gothic" panose="020B0502020202020204" pitchFamily="34" charset="0"/>
                <a:ea typeface="MS PGothic" pitchFamily="34" charset="-128"/>
                <a:cs typeface="Calibri" panose="020F0502020204030204" pitchFamily="34" charset="0"/>
              </a:rPr>
              <a:t>Reset </a:t>
            </a:r>
          </a:p>
          <a:p>
            <a:pPr algn="ctr"/>
            <a:r>
              <a:rPr lang="en-GB">
                <a:solidFill>
                  <a:schemeClr val="bg1"/>
                </a:solidFill>
                <a:latin typeface="Century Gothic" panose="020B0502020202020204" pitchFamily="34" charset="0"/>
                <a:ea typeface="MS PGothic" pitchFamily="34" charset="-128"/>
                <a:cs typeface="Calibri" panose="020F0502020204030204" pitchFamily="34" charset="0"/>
              </a:rPr>
              <a:t>cell</a:t>
            </a:r>
          </a:p>
        </p:txBody>
      </p:sp>
      <p:sp>
        <p:nvSpPr>
          <p:cNvPr id="17" name="TextBox 16">
            <a:extLst>
              <a:ext uri="{FF2B5EF4-FFF2-40B4-BE49-F238E27FC236}">
                <a16:creationId xmlns:a16="http://schemas.microsoft.com/office/drawing/2014/main" id="{AA18A8D7-2AF3-4572-8F35-7551503C9D14}"/>
              </a:ext>
            </a:extLst>
          </p:cNvPr>
          <p:cNvSpPr txBox="1"/>
          <p:nvPr/>
        </p:nvSpPr>
        <p:spPr>
          <a:xfrm>
            <a:off x="8856305" y="3701232"/>
            <a:ext cx="1189748" cy="646331"/>
          </a:xfrm>
          <a:prstGeom prst="rect">
            <a:avLst/>
          </a:prstGeom>
          <a:noFill/>
        </p:spPr>
        <p:txBody>
          <a:bodyPr wrap="none" rtlCol="0">
            <a:spAutoFit/>
          </a:bodyPr>
          <a:lstStyle/>
          <a:p>
            <a:pPr algn="ctr"/>
            <a:r>
              <a:rPr lang="en-GB">
                <a:solidFill>
                  <a:schemeClr val="bg1"/>
                </a:solidFill>
                <a:latin typeface="Century Gothic" panose="020B0502020202020204" pitchFamily="34" charset="0"/>
                <a:ea typeface="MS PGothic" pitchFamily="34" charset="-128"/>
                <a:cs typeface="Calibri" panose="020F0502020204030204" pitchFamily="34" charset="0"/>
              </a:rPr>
              <a:t>Change </a:t>
            </a:r>
          </a:p>
          <a:p>
            <a:pPr algn="ctr"/>
            <a:r>
              <a:rPr lang="en-GB">
                <a:solidFill>
                  <a:schemeClr val="bg1"/>
                </a:solidFill>
                <a:latin typeface="Century Gothic" panose="020B0502020202020204" pitchFamily="34" charset="0"/>
                <a:ea typeface="MS PGothic" pitchFamily="34" charset="-128"/>
                <a:cs typeface="Calibri" panose="020F0502020204030204" pitchFamily="34" charset="0"/>
              </a:rPr>
              <a:t>cell type</a:t>
            </a:r>
          </a:p>
        </p:txBody>
      </p:sp>
      <p:cxnSp>
        <p:nvCxnSpPr>
          <p:cNvPr id="18" name="Straight Arrow Connector 17">
            <a:extLst>
              <a:ext uri="{FF2B5EF4-FFF2-40B4-BE49-F238E27FC236}">
                <a16:creationId xmlns:a16="http://schemas.microsoft.com/office/drawing/2014/main" id="{C1913A9A-10FD-41CD-A628-E36FD342DF0E}"/>
              </a:ext>
            </a:extLst>
          </p:cNvPr>
          <p:cNvCxnSpPr>
            <a:cxnSpLocks/>
          </p:cNvCxnSpPr>
          <p:nvPr/>
        </p:nvCxnSpPr>
        <p:spPr bwMode="auto">
          <a:xfrm flipV="1">
            <a:off x="1810907" y="3112492"/>
            <a:ext cx="0" cy="1541206"/>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122BAC87-C0AB-4D7D-9009-567E929100DA}"/>
              </a:ext>
            </a:extLst>
          </p:cNvPr>
          <p:cNvCxnSpPr>
            <a:cxnSpLocks/>
          </p:cNvCxnSpPr>
          <p:nvPr/>
        </p:nvCxnSpPr>
        <p:spPr bwMode="auto">
          <a:xfrm flipV="1">
            <a:off x="3109872"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7BD934B0-B73A-448B-96C2-92229F504272}"/>
              </a:ext>
            </a:extLst>
          </p:cNvPr>
          <p:cNvCxnSpPr>
            <a:cxnSpLocks/>
          </p:cNvCxnSpPr>
          <p:nvPr/>
        </p:nvCxnSpPr>
        <p:spPr bwMode="auto">
          <a:xfrm flipV="1">
            <a:off x="4690478"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0C490C57-7554-4066-8F81-43120128EAED}"/>
              </a:ext>
            </a:extLst>
          </p:cNvPr>
          <p:cNvCxnSpPr>
            <a:cxnSpLocks/>
          </p:cNvCxnSpPr>
          <p:nvPr/>
        </p:nvCxnSpPr>
        <p:spPr bwMode="auto">
          <a:xfrm flipV="1">
            <a:off x="5977895"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9248ABAA-2B53-4CBB-ABB3-E81E57120A1B}"/>
              </a:ext>
            </a:extLst>
          </p:cNvPr>
          <p:cNvCxnSpPr>
            <a:cxnSpLocks/>
          </p:cNvCxnSpPr>
          <p:nvPr/>
        </p:nvCxnSpPr>
        <p:spPr bwMode="auto">
          <a:xfrm flipV="1">
            <a:off x="6844398" y="3112492"/>
            <a:ext cx="0" cy="1500227"/>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7F55FEF7-5E42-4CB4-9D96-915DB08A63F4}"/>
              </a:ext>
            </a:extLst>
          </p:cNvPr>
          <p:cNvCxnSpPr>
            <a:cxnSpLocks/>
          </p:cNvCxnSpPr>
          <p:nvPr/>
        </p:nvCxnSpPr>
        <p:spPr bwMode="auto">
          <a:xfrm flipV="1">
            <a:off x="7504888"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F05C1DF2-6A9B-46DA-A741-A2F1CADE58CF}"/>
              </a:ext>
            </a:extLst>
          </p:cNvPr>
          <p:cNvCxnSpPr>
            <a:cxnSpLocks/>
          </p:cNvCxnSpPr>
          <p:nvPr/>
        </p:nvCxnSpPr>
        <p:spPr bwMode="auto">
          <a:xfrm flipV="1">
            <a:off x="9452340"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4260955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11</a:t>
            </a:fld>
            <a:endParaRPr lang="en-US"/>
          </a:p>
        </p:txBody>
      </p:sp>
      <p:sp>
        <p:nvSpPr>
          <p:cNvPr id="2" name="Title 1">
            <a:extLst>
              <a:ext uri="{FF2B5EF4-FFF2-40B4-BE49-F238E27FC236}">
                <a16:creationId xmlns:a16="http://schemas.microsoft.com/office/drawing/2014/main" id="{8973E26C-0420-4CAF-BA4E-289BEA497530}"/>
              </a:ext>
            </a:extLst>
          </p:cNvPr>
          <p:cNvSpPr>
            <a:spLocks noGrp="1"/>
          </p:cNvSpPr>
          <p:nvPr>
            <p:ph type="title"/>
          </p:nvPr>
        </p:nvSpPr>
        <p:spPr/>
        <p:txBody>
          <a:bodyPr/>
          <a:lstStyle/>
          <a:p>
            <a:r>
              <a:rPr lang="en-GB" sz="3600" b="1" i="0" u="none" strike="noStrike" cap="none" normalizeH="0" baseline="0" dirty="0">
                <a:ln>
                  <a:noFill/>
                </a:ln>
                <a:effectLst/>
                <a:latin typeface="Century Gothic"/>
                <a:cs typeface="Calibri"/>
              </a:rPr>
              <a:t>Python </a:t>
            </a:r>
            <a:br>
              <a:rPr lang="en-GB" sz="3600" b="1" i="0" u="none" strike="noStrike" cap="none" normalizeH="0" baseline="0" dirty="0">
                <a:ln>
                  <a:noFill/>
                </a:ln>
                <a:effectLst/>
                <a:latin typeface="Century Gothic"/>
                <a:cs typeface="Calibri"/>
              </a:rPr>
            </a:br>
            <a:r>
              <a:rPr lang="en-GB" sz="3600" b="1" i="0" u="none" strike="noStrike" cap="none" normalizeH="0" baseline="0" dirty="0">
                <a:ln>
                  <a:noFill/>
                </a:ln>
                <a:effectLst/>
                <a:latin typeface="Century Gothic"/>
                <a:cs typeface="Calibri"/>
              </a:rPr>
              <a:t>operators and variables</a:t>
            </a:r>
            <a:endParaRPr lang="en-GB" dirty="0"/>
          </a:p>
        </p:txBody>
      </p:sp>
    </p:spTree>
    <p:extLst>
      <p:ext uri="{BB962C8B-B14F-4D97-AF65-F5344CB8AC3E}">
        <p14:creationId xmlns:p14="http://schemas.microsoft.com/office/powerpoint/2010/main" val="394087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EF79FD-CD8E-41AE-AA5F-F4FD7138410F}"/>
              </a:ext>
            </a:extLst>
          </p:cNvPr>
          <p:cNvSpPr/>
          <p:nvPr/>
        </p:nvSpPr>
        <p:spPr>
          <a:xfrm>
            <a:off x="4091940" y="1828800"/>
            <a:ext cx="3771900" cy="4766310"/>
          </a:xfrm>
          <a:prstGeom prst="rect">
            <a:avLst/>
          </a:prstGeom>
          <a:solidFill>
            <a:schemeClr val="tx2"/>
          </a:solid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8B9898F-5821-4F82-922E-9DAA0002C646}"/>
              </a:ext>
            </a:extLst>
          </p:cNvPr>
          <p:cNvSpPr>
            <a:spLocks noGrp="1"/>
          </p:cNvSpPr>
          <p:nvPr>
            <p:ph type="title"/>
          </p:nvPr>
        </p:nvSpPr>
        <p:spPr>
          <a:xfrm>
            <a:off x="515937" y="557525"/>
            <a:ext cx="11160126" cy="586800"/>
          </a:xfrm>
        </p:spPr>
        <p:txBody>
          <a:bodyPr/>
          <a:lstStyle/>
          <a:p>
            <a:r>
              <a:rPr lang="en-GB" sz="2800" dirty="0">
                <a:cs typeface="Arial"/>
              </a:rPr>
              <a:t>Python arithmetic operators</a:t>
            </a:r>
            <a:endParaRPr lang="en-US" sz="2800" dirty="0"/>
          </a:p>
        </p:txBody>
      </p:sp>
      <p:sp>
        <p:nvSpPr>
          <p:cNvPr id="3" name="Content Placeholder 3">
            <a:extLst>
              <a:ext uri="{FF2B5EF4-FFF2-40B4-BE49-F238E27FC236}">
                <a16:creationId xmlns:a16="http://schemas.microsoft.com/office/drawing/2014/main" id="{804A1AA3-52DF-4B7F-91BC-655ECAE7535A}"/>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r>
              <a:rPr lang="en-GB" altLang="en-US" sz="1800" kern="0" dirty="0">
                <a:solidFill>
                  <a:srgbClr val="453878"/>
                </a:solidFill>
                <a:latin typeface="Century Gothic" panose="020B0502020202020204" pitchFamily="34" charset="0"/>
                <a:ea typeface="MS PGothic" pitchFamily="34" charset="-128"/>
                <a:cs typeface="Calibri" panose="020F0502020204030204" pitchFamily="34" charset="0"/>
              </a:rPr>
              <a:t>Here are some c</a:t>
            </a:r>
            <a:r>
              <a:rPr kumimoji="0" lang="en-GB" altLang="en-US" sz="1800" b="0" i="0" u="none" strike="noStrike" kern="0" cap="none" spc="0" normalizeH="0" baseline="0" noProof="0" dirty="0" err="1">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ommon</a:t>
            </a:r>
            <a:r>
              <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 </a:t>
            </a:r>
            <a:r>
              <a:rPr lang="en-GB" altLang="en-US" sz="1800" kern="0" dirty="0">
                <a:solidFill>
                  <a:srgbClr val="453878"/>
                </a:solidFill>
                <a:latin typeface="Century Gothic" panose="020B0502020202020204" pitchFamily="34" charset="0"/>
                <a:ea typeface="MS PGothic" pitchFamily="34" charset="-128"/>
                <a:cs typeface="Calibri" panose="020F0502020204030204" pitchFamily="34" charset="0"/>
              </a:rPr>
              <a:t>a</a:t>
            </a:r>
            <a:r>
              <a:rPr kumimoji="0" lang="en-GB" altLang="en-US" sz="1800" b="0" i="0" u="none" strike="noStrike" kern="0" cap="none" spc="0" normalizeH="0" baseline="0" noProof="0" dirty="0" err="1">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rithmetic</a:t>
            </a:r>
            <a:r>
              <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 operators supported by Python:</a:t>
            </a:r>
          </a:p>
        </p:txBody>
      </p:sp>
      <p:sp>
        <p:nvSpPr>
          <p:cNvPr id="6" name="TextBox 12">
            <a:extLst>
              <a:ext uri="{FF2B5EF4-FFF2-40B4-BE49-F238E27FC236}">
                <a16:creationId xmlns:a16="http://schemas.microsoft.com/office/drawing/2014/main" id="{A2F822E8-59B3-401F-AFBE-F6763C15FBF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12</a:t>
            </a:fld>
            <a:endParaRPr lang="en-US"/>
          </a:p>
        </p:txBody>
      </p:sp>
      <p:pic>
        <p:nvPicPr>
          <p:cNvPr id="5" name="Picture 4">
            <a:extLst>
              <a:ext uri="{FF2B5EF4-FFF2-40B4-BE49-F238E27FC236}">
                <a16:creationId xmlns:a16="http://schemas.microsoft.com/office/drawing/2014/main" id="{8D1CFE66-D70F-4339-81B3-6354B651E7F9}"/>
              </a:ext>
            </a:extLst>
          </p:cNvPr>
          <p:cNvPicPr>
            <a:picLocks noChangeAspect="1"/>
          </p:cNvPicPr>
          <p:nvPr/>
        </p:nvPicPr>
        <p:blipFill>
          <a:blip r:embed="rId3"/>
          <a:stretch>
            <a:fillRect/>
          </a:stretch>
        </p:blipFill>
        <p:spPr>
          <a:xfrm>
            <a:off x="4271459" y="2043409"/>
            <a:ext cx="3386641" cy="4372790"/>
          </a:xfrm>
          <a:prstGeom prst="rect">
            <a:avLst/>
          </a:prstGeom>
        </p:spPr>
      </p:pic>
    </p:spTree>
    <p:extLst>
      <p:ext uri="{BB962C8B-B14F-4D97-AF65-F5344CB8AC3E}">
        <p14:creationId xmlns:p14="http://schemas.microsoft.com/office/powerpoint/2010/main" val="2988383222"/>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DAE855-1B3E-4510-8930-4F12B30D1A04}"/>
              </a:ext>
            </a:extLst>
          </p:cNvPr>
          <p:cNvSpPr/>
          <p:nvPr/>
        </p:nvSpPr>
        <p:spPr>
          <a:xfrm>
            <a:off x="3234690" y="2091690"/>
            <a:ext cx="5715000" cy="4243398"/>
          </a:xfrm>
          <a:prstGeom prst="rect">
            <a:avLst/>
          </a:prstGeom>
          <a:solidFill>
            <a:schemeClr val="tx2"/>
          </a:solid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8B9898F-5821-4F82-922E-9DAA0002C646}"/>
              </a:ext>
            </a:extLst>
          </p:cNvPr>
          <p:cNvSpPr>
            <a:spLocks noGrp="1"/>
          </p:cNvSpPr>
          <p:nvPr>
            <p:ph type="title"/>
          </p:nvPr>
        </p:nvSpPr>
        <p:spPr>
          <a:xfrm>
            <a:off x="515937" y="557525"/>
            <a:ext cx="11160126" cy="586800"/>
          </a:xfrm>
        </p:spPr>
        <p:txBody>
          <a:bodyPr/>
          <a:lstStyle/>
          <a:p>
            <a:r>
              <a:rPr lang="en-GB" sz="3200" dirty="0">
                <a:cs typeface="Arial"/>
              </a:rPr>
              <a:t>Python logical operators</a:t>
            </a:r>
            <a:endParaRPr lang="en-US" sz="3200" dirty="0"/>
          </a:p>
        </p:txBody>
      </p:sp>
      <p:sp>
        <p:nvSpPr>
          <p:cNvPr id="3" name="Content Placeholder 3">
            <a:extLst>
              <a:ext uri="{FF2B5EF4-FFF2-40B4-BE49-F238E27FC236}">
                <a16:creationId xmlns:a16="http://schemas.microsoft.com/office/drawing/2014/main" id="{804A1AA3-52DF-4B7F-91BC-655ECAE7535A}"/>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In Python, logical operators are used while constructing conditional statements</a:t>
            </a: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The result of a logical operation is always </a:t>
            </a:r>
            <a:r>
              <a:rPr lang="en-GB" altLang="en-US" sz="1800" kern="0" dirty="0" err="1">
                <a:solidFill>
                  <a:srgbClr val="453878"/>
                </a:solidFill>
                <a:latin typeface="Century Gothic" panose="020B0502020202020204" pitchFamily="34" charset="0"/>
                <a:ea typeface="MS PGothic" pitchFamily="34" charset="-128"/>
                <a:cs typeface="Calibri" panose="020F0502020204030204" pitchFamily="34" charset="0"/>
              </a:rPr>
              <a:t>tru</a:t>
            </a:r>
            <a:r>
              <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e or false</a:t>
            </a:r>
          </a:p>
        </p:txBody>
      </p:sp>
      <p:sp>
        <p:nvSpPr>
          <p:cNvPr id="6" name="TextBox 12">
            <a:extLst>
              <a:ext uri="{FF2B5EF4-FFF2-40B4-BE49-F238E27FC236}">
                <a16:creationId xmlns:a16="http://schemas.microsoft.com/office/drawing/2014/main" id="{A2F822E8-59B3-401F-AFBE-F6763C15FBF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13</a:t>
            </a:fld>
            <a:endParaRPr lang="en-US"/>
          </a:p>
        </p:txBody>
      </p:sp>
      <p:pic>
        <p:nvPicPr>
          <p:cNvPr id="8" name="Picture 7">
            <a:extLst>
              <a:ext uri="{FF2B5EF4-FFF2-40B4-BE49-F238E27FC236}">
                <a16:creationId xmlns:a16="http://schemas.microsoft.com/office/drawing/2014/main" id="{CB382D06-6D81-4940-9055-93B352B3E224}"/>
              </a:ext>
            </a:extLst>
          </p:cNvPr>
          <p:cNvPicPr>
            <a:picLocks noChangeAspect="1"/>
          </p:cNvPicPr>
          <p:nvPr/>
        </p:nvPicPr>
        <p:blipFill>
          <a:blip r:embed="rId2"/>
          <a:stretch>
            <a:fillRect/>
          </a:stretch>
        </p:blipFill>
        <p:spPr>
          <a:xfrm>
            <a:off x="3495675" y="2321670"/>
            <a:ext cx="5200650" cy="3819525"/>
          </a:xfrm>
          <a:prstGeom prst="rect">
            <a:avLst/>
          </a:prstGeom>
        </p:spPr>
      </p:pic>
    </p:spTree>
    <p:extLst>
      <p:ext uri="{BB962C8B-B14F-4D97-AF65-F5344CB8AC3E}">
        <p14:creationId xmlns:p14="http://schemas.microsoft.com/office/powerpoint/2010/main" val="3753312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3F6BEC-D52A-4FAA-A163-EE9D0C47E15D}"/>
              </a:ext>
            </a:extLst>
          </p:cNvPr>
          <p:cNvSpPr/>
          <p:nvPr/>
        </p:nvSpPr>
        <p:spPr>
          <a:xfrm>
            <a:off x="2926080" y="2091689"/>
            <a:ext cx="6023610" cy="4469131"/>
          </a:xfrm>
          <a:prstGeom prst="rect">
            <a:avLst/>
          </a:prstGeom>
          <a:solidFill>
            <a:schemeClr val="tx2"/>
          </a:solid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8B9898F-5821-4F82-922E-9DAA0002C646}"/>
              </a:ext>
            </a:extLst>
          </p:cNvPr>
          <p:cNvSpPr>
            <a:spLocks noGrp="1"/>
          </p:cNvSpPr>
          <p:nvPr>
            <p:ph type="title"/>
          </p:nvPr>
        </p:nvSpPr>
        <p:spPr>
          <a:xfrm>
            <a:off x="515937" y="557525"/>
            <a:ext cx="11160126" cy="586800"/>
          </a:xfrm>
        </p:spPr>
        <p:txBody>
          <a:bodyPr/>
          <a:lstStyle/>
          <a:p>
            <a:r>
              <a:rPr lang="en-GB" sz="2800" dirty="0">
                <a:cs typeface="Arial"/>
              </a:rPr>
              <a:t>Python variables</a:t>
            </a:r>
            <a:endParaRPr lang="en-US" sz="2800" dirty="0"/>
          </a:p>
        </p:txBody>
      </p:sp>
      <p:sp>
        <p:nvSpPr>
          <p:cNvPr id="3" name="Content Placeholder 3">
            <a:extLst>
              <a:ext uri="{FF2B5EF4-FFF2-40B4-BE49-F238E27FC236}">
                <a16:creationId xmlns:a16="http://schemas.microsoft.com/office/drawing/2014/main" id="{804A1AA3-52DF-4B7F-91BC-655ECAE7535A}"/>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In </a:t>
            </a:r>
            <a:r>
              <a:rPr lang="en-GB" altLang="en-US" sz="1800" kern="0" dirty="0">
                <a:solidFill>
                  <a:srgbClr val="453878"/>
                </a:solidFill>
                <a:latin typeface="Century Gothic" panose="020B0502020202020204" pitchFamily="34" charset="0"/>
                <a:ea typeface="MS PGothic" pitchFamily="34" charset="-128"/>
                <a:cs typeface="Calibri" panose="020F0502020204030204" pitchFamily="34" charset="0"/>
              </a:rPr>
              <a:t>P</a:t>
            </a:r>
            <a:r>
              <a:rPr kumimoji="0" lang="en-GB" altLang="en-US" sz="1800" b="0" i="0" u="none" strike="noStrike" kern="0" cap="none" spc="0" normalizeH="0" baseline="0" noProof="0" dirty="0" err="1">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ython</a:t>
            </a:r>
            <a:r>
              <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 logical operators are used while constructing conditional statements</a:t>
            </a: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The result of a logical operation is always </a:t>
            </a:r>
            <a:r>
              <a:rPr lang="en-GB" altLang="en-US" sz="1800" kern="0" dirty="0">
                <a:solidFill>
                  <a:srgbClr val="453878"/>
                </a:solidFill>
                <a:latin typeface="Century Gothic" panose="020B0502020202020204" pitchFamily="34" charset="0"/>
                <a:ea typeface="MS PGothic" pitchFamily="34" charset="-128"/>
                <a:cs typeface="Calibri" panose="020F0502020204030204" pitchFamily="34" charset="0"/>
              </a:rPr>
              <a:t>true</a:t>
            </a:r>
            <a:r>
              <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 or </a:t>
            </a:r>
            <a:r>
              <a:rPr lang="en-GB" altLang="en-US" sz="1800" kern="0" dirty="0">
                <a:solidFill>
                  <a:srgbClr val="453878"/>
                </a:solidFill>
                <a:latin typeface="Century Gothic" panose="020B0502020202020204" pitchFamily="34" charset="0"/>
                <a:ea typeface="MS PGothic" pitchFamily="34" charset="-128"/>
                <a:cs typeface="Calibri" panose="020F0502020204030204" pitchFamily="34" charset="0"/>
              </a:rPr>
              <a:t>false</a:t>
            </a:r>
            <a:endParaRPr kumimoji="0" lang="en-GB" altLang="en-US" sz="1800" b="0" i="0" u="none" strike="noStrike" kern="0" cap="none" spc="0" normalizeH="0" baseline="0" noProof="0" dirty="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p:txBody>
      </p:sp>
      <p:sp>
        <p:nvSpPr>
          <p:cNvPr id="6" name="TextBox 12">
            <a:extLst>
              <a:ext uri="{FF2B5EF4-FFF2-40B4-BE49-F238E27FC236}">
                <a16:creationId xmlns:a16="http://schemas.microsoft.com/office/drawing/2014/main" id="{A2F822E8-59B3-401F-AFBE-F6763C15FBF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14</a:t>
            </a:fld>
            <a:endParaRPr lang="en-US"/>
          </a:p>
        </p:txBody>
      </p:sp>
      <p:pic>
        <p:nvPicPr>
          <p:cNvPr id="8" name="Picture 7">
            <a:extLst>
              <a:ext uri="{FF2B5EF4-FFF2-40B4-BE49-F238E27FC236}">
                <a16:creationId xmlns:a16="http://schemas.microsoft.com/office/drawing/2014/main" id="{CB382D06-6D81-4940-9055-93B352B3E224}"/>
              </a:ext>
            </a:extLst>
          </p:cNvPr>
          <p:cNvPicPr>
            <a:picLocks noChangeAspect="1"/>
          </p:cNvPicPr>
          <p:nvPr/>
        </p:nvPicPr>
        <p:blipFill>
          <a:blip r:embed="rId3"/>
          <a:stretch>
            <a:fillRect/>
          </a:stretch>
        </p:blipFill>
        <p:spPr>
          <a:xfrm>
            <a:off x="3142694" y="2286472"/>
            <a:ext cx="5590381" cy="4105756"/>
          </a:xfrm>
          <a:prstGeom prst="rect">
            <a:avLst/>
          </a:prstGeom>
        </p:spPr>
      </p:pic>
    </p:spTree>
    <p:extLst>
      <p:ext uri="{BB962C8B-B14F-4D97-AF65-F5344CB8AC3E}">
        <p14:creationId xmlns:p14="http://schemas.microsoft.com/office/powerpoint/2010/main" val="3952680165"/>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15</a:t>
            </a:fld>
            <a:endParaRPr lang="en-US"/>
          </a:p>
        </p:txBody>
      </p:sp>
      <p:sp>
        <p:nvSpPr>
          <p:cNvPr id="2" name="Title 1">
            <a:extLst>
              <a:ext uri="{FF2B5EF4-FFF2-40B4-BE49-F238E27FC236}">
                <a16:creationId xmlns:a16="http://schemas.microsoft.com/office/drawing/2014/main" id="{0DE1B184-2915-4060-9069-DF2A921CEDC3}"/>
              </a:ext>
            </a:extLst>
          </p:cNvPr>
          <p:cNvSpPr>
            <a:spLocks noGrp="1"/>
          </p:cNvSpPr>
          <p:nvPr>
            <p:ph type="title"/>
          </p:nvPr>
        </p:nvSpPr>
        <p:spPr/>
        <p:txBody>
          <a:bodyPr/>
          <a:lstStyle/>
          <a:p>
            <a:r>
              <a:rPr lang="en-GB" sz="3600" b="1" i="0" u="none" strike="noStrike" cap="none" normalizeH="0" baseline="0" dirty="0">
                <a:ln>
                  <a:noFill/>
                </a:ln>
                <a:effectLst/>
                <a:latin typeface="Century Gothic"/>
                <a:cs typeface="Calibri"/>
              </a:rPr>
              <a:t>Python data types </a:t>
            </a:r>
            <a:br>
              <a:rPr lang="en-GB" sz="3600" b="1" i="0" u="none" strike="noStrike" cap="none" normalizeH="0" baseline="0" dirty="0">
                <a:ln>
                  <a:noFill/>
                </a:ln>
                <a:effectLst/>
                <a:latin typeface="Century Gothic"/>
                <a:cs typeface="Calibri"/>
              </a:rPr>
            </a:br>
            <a:r>
              <a:rPr lang="en-GB" sz="3600" b="1" i="0" u="none" strike="noStrike" cap="none" normalizeH="0" baseline="0" dirty="0">
                <a:ln>
                  <a:noFill/>
                </a:ln>
                <a:effectLst/>
                <a:latin typeface="Century Gothic"/>
                <a:cs typeface="Calibri"/>
              </a:rPr>
              <a:t>(data structures)</a:t>
            </a:r>
            <a:endParaRPr lang="en-GB" dirty="0"/>
          </a:p>
        </p:txBody>
      </p:sp>
    </p:spTree>
    <p:extLst>
      <p:ext uri="{BB962C8B-B14F-4D97-AF65-F5344CB8AC3E}">
        <p14:creationId xmlns:p14="http://schemas.microsoft.com/office/powerpoint/2010/main" val="403579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898F-5821-4F82-922E-9DAA0002C646}"/>
              </a:ext>
            </a:extLst>
          </p:cNvPr>
          <p:cNvSpPr>
            <a:spLocks noGrp="1"/>
          </p:cNvSpPr>
          <p:nvPr>
            <p:ph type="title" idx="4294967295"/>
          </p:nvPr>
        </p:nvSpPr>
        <p:spPr>
          <a:xfrm>
            <a:off x="371475" y="431212"/>
            <a:ext cx="11160125" cy="587375"/>
          </a:xfrm>
          <a:prstGeom prst="rect">
            <a:avLst/>
          </a:prstGeom>
        </p:spPr>
        <p:txBody>
          <a:bodyPr/>
          <a:lstStyle/>
          <a:p>
            <a:r>
              <a:rPr lang="en-GB" sz="2800" b="1" dirty="0">
                <a:solidFill>
                  <a:schemeClr val="bg1"/>
                </a:solidFill>
              </a:rPr>
              <a:t>Python data types (data structures)</a:t>
            </a:r>
            <a:endParaRPr lang="en-US" sz="2800" b="1" dirty="0">
              <a:solidFill>
                <a:schemeClr val="bg1"/>
              </a:solidFill>
            </a:endParaRPr>
          </a:p>
        </p:txBody>
      </p:sp>
      <p:sp>
        <p:nvSpPr>
          <p:cNvPr id="6" name="TextBox 12">
            <a:extLst>
              <a:ext uri="{FF2B5EF4-FFF2-40B4-BE49-F238E27FC236}">
                <a16:creationId xmlns:a16="http://schemas.microsoft.com/office/drawing/2014/main" id="{A2F822E8-59B3-401F-AFBE-F6763C15FBF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16</a:t>
            </a:fld>
            <a:endParaRPr lang="en-US">
              <a:solidFill>
                <a:schemeClr val="bg1"/>
              </a:solidFill>
            </a:endParaRPr>
          </a:p>
        </p:txBody>
      </p:sp>
      <p:sp>
        <p:nvSpPr>
          <p:cNvPr id="8" name="TextBox 7">
            <a:extLst>
              <a:ext uri="{FF2B5EF4-FFF2-40B4-BE49-F238E27FC236}">
                <a16:creationId xmlns:a16="http://schemas.microsoft.com/office/drawing/2014/main" id="{177B8233-5929-475B-A809-76DBDF250A78}"/>
              </a:ext>
            </a:extLst>
          </p:cNvPr>
          <p:cNvSpPr txBox="1"/>
          <p:nvPr/>
        </p:nvSpPr>
        <p:spPr>
          <a:xfrm>
            <a:off x="841997" y="1321805"/>
            <a:ext cx="10932185" cy="369332"/>
          </a:xfrm>
          <a:prstGeom prst="rect">
            <a:avLst/>
          </a:prstGeom>
          <a:noFill/>
        </p:spPr>
        <p:txBody>
          <a:bodyPr wrap="square">
            <a:spAutoFit/>
          </a:bodyPr>
          <a:lstStyle/>
          <a:p>
            <a:pPr marL="0" indent="0">
              <a:spcBef>
                <a:spcPct val="30000"/>
              </a:spcBef>
              <a:buNone/>
              <a:defRPr/>
            </a:pPr>
            <a:r>
              <a:rPr lang="en-GB" sz="1800" dirty="0">
                <a:solidFill>
                  <a:schemeClr val="bg1"/>
                </a:solidFill>
              </a:rPr>
              <a:t>Every data value in Python has a data type </a:t>
            </a:r>
          </a:p>
        </p:txBody>
      </p:sp>
      <p:pic>
        <p:nvPicPr>
          <p:cNvPr id="14" name="Picture 13">
            <a:extLst>
              <a:ext uri="{FF2B5EF4-FFF2-40B4-BE49-F238E27FC236}">
                <a16:creationId xmlns:a16="http://schemas.microsoft.com/office/drawing/2014/main" id="{40EDD577-A872-462A-B33A-F5BFB9522065}"/>
              </a:ext>
            </a:extLst>
          </p:cNvPr>
          <p:cNvPicPr>
            <a:picLocks noChangeAspect="1"/>
          </p:cNvPicPr>
          <p:nvPr/>
        </p:nvPicPr>
        <p:blipFill>
          <a:blip r:embed="rId2"/>
          <a:stretch>
            <a:fillRect/>
          </a:stretch>
        </p:blipFill>
        <p:spPr>
          <a:xfrm>
            <a:off x="403622" y="1330946"/>
            <a:ext cx="369332" cy="369332"/>
          </a:xfrm>
          <a:prstGeom prst="rect">
            <a:avLst/>
          </a:prstGeom>
        </p:spPr>
      </p:pic>
      <p:sp>
        <p:nvSpPr>
          <p:cNvPr id="20" name="TextBox 19">
            <a:extLst>
              <a:ext uri="{FF2B5EF4-FFF2-40B4-BE49-F238E27FC236}">
                <a16:creationId xmlns:a16="http://schemas.microsoft.com/office/drawing/2014/main" id="{45672AD9-7495-4841-859A-07DFED0B82AB}"/>
              </a:ext>
            </a:extLst>
          </p:cNvPr>
          <p:cNvSpPr txBox="1"/>
          <p:nvPr/>
        </p:nvSpPr>
        <p:spPr>
          <a:xfrm>
            <a:off x="841997" y="1874226"/>
            <a:ext cx="6097904" cy="369332"/>
          </a:xfrm>
          <a:prstGeom prst="rect">
            <a:avLst/>
          </a:prstGeom>
          <a:noFill/>
        </p:spPr>
        <p:txBody>
          <a:bodyPr wrap="square">
            <a:spAutoFit/>
          </a:bodyPr>
          <a:lstStyle/>
          <a:p>
            <a:pPr marL="0" indent="0">
              <a:spcBef>
                <a:spcPct val="30000"/>
              </a:spcBef>
              <a:buNone/>
              <a:defRPr/>
            </a:pPr>
            <a:r>
              <a:rPr lang="en-GB" sz="1800" dirty="0">
                <a:solidFill>
                  <a:schemeClr val="bg1"/>
                </a:solidFill>
              </a:rPr>
              <a:t>Every data value/variable in Python is an object</a:t>
            </a:r>
          </a:p>
        </p:txBody>
      </p:sp>
      <p:pic>
        <p:nvPicPr>
          <p:cNvPr id="21" name="Picture 20">
            <a:extLst>
              <a:ext uri="{FF2B5EF4-FFF2-40B4-BE49-F238E27FC236}">
                <a16:creationId xmlns:a16="http://schemas.microsoft.com/office/drawing/2014/main" id="{E2AD49B0-8593-46EE-A90C-FB8D203E69B0}"/>
              </a:ext>
            </a:extLst>
          </p:cNvPr>
          <p:cNvPicPr>
            <a:picLocks noChangeAspect="1"/>
          </p:cNvPicPr>
          <p:nvPr/>
        </p:nvPicPr>
        <p:blipFill>
          <a:blip r:embed="rId2"/>
          <a:stretch>
            <a:fillRect/>
          </a:stretch>
        </p:blipFill>
        <p:spPr>
          <a:xfrm>
            <a:off x="403622" y="1958072"/>
            <a:ext cx="369332" cy="369332"/>
          </a:xfrm>
          <a:prstGeom prst="rect">
            <a:avLst/>
          </a:prstGeom>
        </p:spPr>
      </p:pic>
      <p:sp>
        <p:nvSpPr>
          <p:cNvPr id="22" name="TextBox 21">
            <a:extLst>
              <a:ext uri="{FF2B5EF4-FFF2-40B4-BE49-F238E27FC236}">
                <a16:creationId xmlns:a16="http://schemas.microsoft.com/office/drawing/2014/main" id="{1ACF13F3-5A03-418F-BD84-FDA0C7721E9D}"/>
              </a:ext>
            </a:extLst>
          </p:cNvPr>
          <p:cNvSpPr txBox="1"/>
          <p:nvPr/>
        </p:nvSpPr>
        <p:spPr>
          <a:xfrm>
            <a:off x="841997" y="2422116"/>
            <a:ext cx="10689603" cy="646331"/>
          </a:xfrm>
          <a:prstGeom prst="rect">
            <a:avLst/>
          </a:prstGeom>
          <a:noFill/>
        </p:spPr>
        <p:txBody>
          <a:bodyPr wrap="square">
            <a:spAutoFit/>
          </a:bodyPr>
          <a:lstStyle/>
          <a:p>
            <a:pPr marL="0" indent="0">
              <a:spcBef>
                <a:spcPct val="30000"/>
              </a:spcBef>
              <a:buNone/>
              <a:defRPr/>
            </a:pPr>
            <a:r>
              <a:rPr lang="en-GB" sz="1800" dirty="0">
                <a:solidFill>
                  <a:schemeClr val="bg1"/>
                </a:solidFill>
              </a:rPr>
              <a:t>You can use the type() function to determine which data type a data value or a variable belongs to</a:t>
            </a:r>
          </a:p>
        </p:txBody>
      </p:sp>
      <p:pic>
        <p:nvPicPr>
          <p:cNvPr id="23" name="Picture 22">
            <a:extLst>
              <a:ext uri="{FF2B5EF4-FFF2-40B4-BE49-F238E27FC236}">
                <a16:creationId xmlns:a16="http://schemas.microsoft.com/office/drawing/2014/main" id="{2B231BD6-E452-46DB-A62A-DFA180190D4A}"/>
              </a:ext>
            </a:extLst>
          </p:cNvPr>
          <p:cNvPicPr>
            <a:picLocks noChangeAspect="1"/>
          </p:cNvPicPr>
          <p:nvPr/>
        </p:nvPicPr>
        <p:blipFill>
          <a:blip r:embed="rId2"/>
          <a:stretch>
            <a:fillRect/>
          </a:stretch>
        </p:blipFill>
        <p:spPr>
          <a:xfrm>
            <a:off x="403622" y="2560615"/>
            <a:ext cx="369332" cy="369332"/>
          </a:xfrm>
          <a:prstGeom prst="rect">
            <a:avLst/>
          </a:prstGeom>
        </p:spPr>
      </p:pic>
      <p:pic>
        <p:nvPicPr>
          <p:cNvPr id="24" name="Picture 23">
            <a:extLst>
              <a:ext uri="{FF2B5EF4-FFF2-40B4-BE49-F238E27FC236}">
                <a16:creationId xmlns:a16="http://schemas.microsoft.com/office/drawing/2014/main" id="{DEA5F226-0961-4D46-B070-403E1BBFAE34}"/>
              </a:ext>
            </a:extLst>
          </p:cNvPr>
          <p:cNvPicPr>
            <a:picLocks noChangeAspect="1"/>
          </p:cNvPicPr>
          <p:nvPr/>
        </p:nvPicPr>
        <p:blipFill>
          <a:blip r:embed="rId3"/>
          <a:stretch>
            <a:fillRect/>
          </a:stretch>
        </p:blipFill>
        <p:spPr>
          <a:xfrm>
            <a:off x="4977109" y="3189251"/>
            <a:ext cx="6421162" cy="3020367"/>
          </a:xfrm>
          <a:prstGeom prst="rect">
            <a:avLst/>
          </a:prstGeom>
        </p:spPr>
      </p:pic>
    </p:spTree>
    <p:extLst>
      <p:ext uri="{BB962C8B-B14F-4D97-AF65-F5344CB8AC3E}">
        <p14:creationId xmlns:p14="http://schemas.microsoft.com/office/powerpoint/2010/main" val="409563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AC6F-5FFA-4AF7-B2BB-F02F95AAD480}"/>
              </a:ext>
            </a:extLst>
          </p:cNvPr>
          <p:cNvSpPr txBox="1">
            <a:spLocks/>
          </p:cNvSpPr>
          <p:nvPr/>
        </p:nvSpPr>
        <p:spPr>
          <a:xfrm>
            <a:off x="371475" y="431212"/>
            <a:ext cx="11160125" cy="587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rPr>
              <a:t>Python data types (data structures)</a:t>
            </a:r>
            <a:endParaRPr lang="en-US" sz="2800" b="1" dirty="0">
              <a:solidFill>
                <a:schemeClr val="bg1"/>
              </a:solidFill>
            </a:endParaRPr>
          </a:p>
        </p:txBody>
      </p:sp>
      <p:sp>
        <p:nvSpPr>
          <p:cNvPr id="3" name="TextBox 2">
            <a:extLst>
              <a:ext uri="{FF2B5EF4-FFF2-40B4-BE49-F238E27FC236}">
                <a16:creationId xmlns:a16="http://schemas.microsoft.com/office/drawing/2014/main" id="{E1BF1B4B-E327-435C-A6F0-5424C6B412AD}"/>
              </a:ext>
            </a:extLst>
          </p:cNvPr>
          <p:cNvSpPr txBox="1"/>
          <p:nvPr/>
        </p:nvSpPr>
        <p:spPr>
          <a:xfrm>
            <a:off x="914156" y="1441268"/>
            <a:ext cx="10617444" cy="369332"/>
          </a:xfrm>
          <a:prstGeom prst="rect">
            <a:avLst/>
          </a:prstGeom>
          <a:noFill/>
        </p:spPr>
        <p:txBody>
          <a:bodyPr wrap="square">
            <a:spAutoFit/>
          </a:bodyPr>
          <a:lstStyle/>
          <a:p>
            <a:pPr marL="0" indent="0">
              <a:spcBef>
                <a:spcPct val="30000"/>
              </a:spcBef>
              <a:buNone/>
              <a:defRPr/>
            </a:pPr>
            <a:r>
              <a:rPr lang="en-GB" dirty="0">
                <a:solidFill>
                  <a:schemeClr val="bg1"/>
                </a:solidFill>
              </a:rPr>
              <a:t>A d</a:t>
            </a:r>
            <a:r>
              <a:rPr lang="en-GB" sz="1800" dirty="0">
                <a:solidFill>
                  <a:schemeClr val="bg1"/>
                </a:solidFill>
              </a:rPr>
              <a:t>ata structure is a collection of data types </a:t>
            </a:r>
          </a:p>
        </p:txBody>
      </p:sp>
      <p:pic>
        <p:nvPicPr>
          <p:cNvPr id="4" name="Picture 3">
            <a:extLst>
              <a:ext uri="{FF2B5EF4-FFF2-40B4-BE49-F238E27FC236}">
                <a16:creationId xmlns:a16="http://schemas.microsoft.com/office/drawing/2014/main" id="{1915CF24-E7DD-4BCF-8D0D-AB44B8DA69BB}"/>
              </a:ext>
            </a:extLst>
          </p:cNvPr>
          <p:cNvPicPr>
            <a:picLocks noChangeAspect="1"/>
          </p:cNvPicPr>
          <p:nvPr/>
        </p:nvPicPr>
        <p:blipFill>
          <a:blip r:embed="rId2"/>
          <a:stretch>
            <a:fillRect/>
          </a:stretch>
        </p:blipFill>
        <p:spPr>
          <a:xfrm>
            <a:off x="457179" y="1453715"/>
            <a:ext cx="369332" cy="369332"/>
          </a:xfrm>
          <a:prstGeom prst="rect">
            <a:avLst/>
          </a:prstGeom>
        </p:spPr>
      </p:pic>
      <p:sp>
        <p:nvSpPr>
          <p:cNvPr id="8" name="TextBox 7">
            <a:extLst>
              <a:ext uri="{FF2B5EF4-FFF2-40B4-BE49-F238E27FC236}">
                <a16:creationId xmlns:a16="http://schemas.microsoft.com/office/drawing/2014/main" id="{93764900-94CF-4633-A150-B109647AF9E2}"/>
              </a:ext>
            </a:extLst>
          </p:cNvPr>
          <p:cNvSpPr txBox="1"/>
          <p:nvPr/>
        </p:nvSpPr>
        <p:spPr>
          <a:xfrm>
            <a:off x="914156" y="1995785"/>
            <a:ext cx="10984474" cy="369332"/>
          </a:xfrm>
          <a:prstGeom prst="rect">
            <a:avLst/>
          </a:prstGeom>
          <a:noFill/>
        </p:spPr>
        <p:txBody>
          <a:bodyPr wrap="square">
            <a:spAutoFit/>
          </a:bodyPr>
          <a:lstStyle/>
          <a:p>
            <a:r>
              <a:rPr lang="en-GB" sz="1800" dirty="0">
                <a:solidFill>
                  <a:schemeClr val="bg1"/>
                </a:solidFill>
              </a:rPr>
              <a:t>Data types can include strings, integers, floats, </a:t>
            </a:r>
            <a:r>
              <a:rPr lang="en-GB" dirty="0">
                <a:solidFill>
                  <a:schemeClr val="bg1"/>
                </a:solidFill>
              </a:rPr>
              <a:t>B</a:t>
            </a:r>
            <a:r>
              <a:rPr lang="en-GB" sz="1800" dirty="0">
                <a:solidFill>
                  <a:schemeClr val="bg1"/>
                </a:solidFill>
              </a:rPr>
              <a:t>ooleans, and so on</a:t>
            </a:r>
            <a:endParaRPr lang="en-GB" dirty="0"/>
          </a:p>
        </p:txBody>
      </p:sp>
      <p:sp>
        <p:nvSpPr>
          <p:cNvPr id="10" name="TextBox 9">
            <a:extLst>
              <a:ext uri="{FF2B5EF4-FFF2-40B4-BE49-F238E27FC236}">
                <a16:creationId xmlns:a16="http://schemas.microsoft.com/office/drawing/2014/main" id="{A70AC331-884A-4C3C-8115-A502E4D762F8}"/>
              </a:ext>
            </a:extLst>
          </p:cNvPr>
          <p:cNvSpPr txBox="1"/>
          <p:nvPr/>
        </p:nvSpPr>
        <p:spPr>
          <a:xfrm>
            <a:off x="914156" y="2528738"/>
            <a:ext cx="10367254" cy="369332"/>
          </a:xfrm>
          <a:prstGeom prst="rect">
            <a:avLst/>
          </a:prstGeom>
          <a:noFill/>
        </p:spPr>
        <p:txBody>
          <a:bodyPr wrap="square">
            <a:spAutoFit/>
          </a:bodyPr>
          <a:lstStyle/>
          <a:p>
            <a:r>
              <a:rPr lang="en-GB" dirty="0">
                <a:solidFill>
                  <a:schemeClr val="bg1"/>
                </a:solidFill>
              </a:rPr>
              <a:t>A d</a:t>
            </a:r>
            <a:r>
              <a:rPr lang="en-GB" sz="1800" dirty="0">
                <a:solidFill>
                  <a:schemeClr val="bg1"/>
                </a:solidFill>
              </a:rPr>
              <a:t>ata structure is a specific way of storing and organising these data types in memory</a:t>
            </a:r>
            <a:endParaRPr lang="en-GB" dirty="0"/>
          </a:p>
        </p:txBody>
      </p:sp>
      <p:pic>
        <p:nvPicPr>
          <p:cNvPr id="11" name="Picture 10">
            <a:extLst>
              <a:ext uri="{FF2B5EF4-FFF2-40B4-BE49-F238E27FC236}">
                <a16:creationId xmlns:a16="http://schemas.microsoft.com/office/drawing/2014/main" id="{AD843B17-A2AD-4179-B097-A0E4A412A738}"/>
              </a:ext>
            </a:extLst>
          </p:cNvPr>
          <p:cNvPicPr>
            <a:picLocks noChangeAspect="1"/>
          </p:cNvPicPr>
          <p:nvPr/>
        </p:nvPicPr>
        <p:blipFill>
          <a:blip r:embed="rId2"/>
          <a:stretch>
            <a:fillRect/>
          </a:stretch>
        </p:blipFill>
        <p:spPr>
          <a:xfrm>
            <a:off x="457179" y="2011875"/>
            <a:ext cx="369332" cy="369332"/>
          </a:xfrm>
          <a:prstGeom prst="rect">
            <a:avLst/>
          </a:prstGeom>
        </p:spPr>
      </p:pic>
      <p:pic>
        <p:nvPicPr>
          <p:cNvPr id="12" name="Picture 11">
            <a:extLst>
              <a:ext uri="{FF2B5EF4-FFF2-40B4-BE49-F238E27FC236}">
                <a16:creationId xmlns:a16="http://schemas.microsoft.com/office/drawing/2014/main" id="{D78B6622-41F8-4DBA-BE1E-F9F2A1A4B24B}"/>
              </a:ext>
            </a:extLst>
          </p:cNvPr>
          <p:cNvPicPr>
            <a:picLocks noChangeAspect="1"/>
          </p:cNvPicPr>
          <p:nvPr/>
        </p:nvPicPr>
        <p:blipFill>
          <a:blip r:embed="rId2"/>
          <a:stretch>
            <a:fillRect/>
          </a:stretch>
        </p:blipFill>
        <p:spPr>
          <a:xfrm>
            <a:off x="457179" y="2570035"/>
            <a:ext cx="369332" cy="369332"/>
          </a:xfrm>
          <a:prstGeom prst="rect">
            <a:avLst/>
          </a:prstGeom>
        </p:spPr>
      </p:pic>
      <p:pic>
        <p:nvPicPr>
          <p:cNvPr id="13" name="Picture 12">
            <a:extLst>
              <a:ext uri="{FF2B5EF4-FFF2-40B4-BE49-F238E27FC236}">
                <a16:creationId xmlns:a16="http://schemas.microsoft.com/office/drawing/2014/main" id="{38F1266D-7F07-4B8D-8ED2-585643F33BD3}"/>
              </a:ext>
            </a:extLst>
          </p:cNvPr>
          <p:cNvPicPr>
            <a:picLocks noChangeAspect="1"/>
          </p:cNvPicPr>
          <p:nvPr/>
        </p:nvPicPr>
        <p:blipFill>
          <a:blip r:embed="rId3"/>
          <a:stretch>
            <a:fillRect/>
          </a:stretch>
        </p:blipFill>
        <p:spPr>
          <a:xfrm>
            <a:off x="4977109" y="3189251"/>
            <a:ext cx="6421162" cy="3020367"/>
          </a:xfrm>
          <a:prstGeom prst="rect">
            <a:avLst/>
          </a:prstGeom>
        </p:spPr>
      </p:pic>
    </p:spTree>
    <p:extLst>
      <p:ext uri="{BB962C8B-B14F-4D97-AF65-F5344CB8AC3E}">
        <p14:creationId xmlns:p14="http://schemas.microsoft.com/office/powerpoint/2010/main" val="82784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703D38-0A68-4248-B7B8-54CBAD8FDC70}"/>
              </a:ext>
            </a:extLst>
          </p:cNvPr>
          <p:cNvSpPr txBox="1"/>
          <p:nvPr/>
        </p:nvSpPr>
        <p:spPr>
          <a:xfrm>
            <a:off x="967729" y="1239188"/>
            <a:ext cx="10932184" cy="369332"/>
          </a:xfrm>
          <a:prstGeom prst="rect">
            <a:avLst/>
          </a:prstGeom>
          <a:noFill/>
        </p:spPr>
        <p:txBody>
          <a:bodyPr wrap="square">
            <a:spAutoFit/>
          </a:bodyPr>
          <a:lstStyle/>
          <a:p>
            <a:pPr marL="0" indent="0">
              <a:spcBef>
                <a:spcPct val="30000"/>
              </a:spcBef>
              <a:buNone/>
              <a:defRPr/>
            </a:pPr>
            <a:r>
              <a:rPr lang="en-GB" sz="1800" dirty="0">
                <a:solidFill>
                  <a:schemeClr val="bg1"/>
                </a:solidFill>
              </a:rPr>
              <a:t>In Python, the term data type and data structures are used interchangeably</a:t>
            </a:r>
          </a:p>
        </p:txBody>
      </p:sp>
      <p:pic>
        <p:nvPicPr>
          <p:cNvPr id="3" name="Picture 2">
            <a:extLst>
              <a:ext uri="{FF2B5EF4-FFF2-40B4-BE49-F238E27FC236}">
                <a16:creationId xmlns:a16="http://schemas.microsoft.com/office/drawing/2014/main" id="{16653A73-6700-4658-B676-0F389D706D07}"/>
              </a:ext>
            </a:extLst>
          </p:cNvPr>
          <p:cNvPicPr>
            <a:picLocks noChangeAspect="1"/>
          </p:cNvPicPr>
          <p:nvPr/>
        </p:nvPicPr>
        <p:blipFill>
          <a:blip r:embed="rId2"/>
          <a:stretch>
            <a:fillRect/>
          </a:stretch>
        </p:blipFill>
        <p:spPr>
          <a:xfrm>
            <a:off x="510752" y="1231549"/>
            <a:ext cx="369332" cy="369332"/>
          </a:xfrm>
          <a:prstGeom prst="rect">
            <a:avLst/>
          </a:prstGeom>
        </p:spPr>
      </p:pic>
      <p:sp>
        <p:nvSpPr>
          <p:cNvPr id="4" name="Title 1">
            <a:extLst>
              <a:ext uri="{FF2B5EF4-FFF2-40B4-BE49-F238E27FC236}">
                <a16:creationId xmlns:a16="http://schemas.microsoft.com/office/drawing/2014/main" id="{B7383969-FD81-4330-94EB-F5F733C5830B}"/>
              </a:ext>
            </a:extLst>
          </p:cNvPr>
          <p:cNvSpPr txBox="1">
            <a:spLocks/>
          </p:cNvSpPr>
          <p:nvPr/>
        </p:nvSpPr>
        <p:spPr>
          <a:xfrm>
            <a:off x="371475" y="431212"/>
            <a:ext cx="11160125" cy="587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chemeClr val="bg1"/>
                </a:solidFill>
              </a:rPr>
              <a:t>Python data types (data structures)</a:t>
            </a:r>
            <a:endParaRPr lang="en-US" sz="2800" b="1" dirty="0">
              <a:solidFill>
                <a:schemeClr val="bg1"/>
              </a:solidFill>
            </a:endParaRPr>
          </a:p>
        </p:txBody>
      </p:sp>
      <p:pic>
        <p:nvPicPr>
          <p:cNvPr id="6" name="Picture 5">
            <a:extLst>
              <a:ext uri="{FF2B5EF4-FFF2-40B4-BE49-F238E27FC236}">
                <a16:creationId xmlns:a16="http://schemas.microsoft.com/office/drawing/2014/main" id="{4A340FD7-03C1-4654-9942-1C0C1225F8EC}"/>
              </a:ext>
            </a:extLst>
          </p:cNvPr>
          <p:cNvPicPr>
            <a:picLocks noChangeAspect="1"/>
          </p:cNvPicPr>
          <p:nvPr/>
        </p:nvPicPr>
        <p:blipFill>
          <a:blip r:embed="rId3"/>
          <a:stretch>
            <a:fillRect/>
          </a:stretch>
        </p:blipFill>
        <p:spPr>
          <a:xfrm>
            <a:off x="4977109" y="3189251"/>
            <a:ext cx="6421162" cy="3020367"/>
          </a:xfrm>
          <a:prstGeom prst="rect">
            <a:avLst/>
          </a:prstGeom>
        </p:spPr>
      </p:pic>
      <p:sp>
        <p:nvSpPr>
          <p:cNvPr id="7" name="TextBox 6">
            <a:extLst>
              <a:ext uri="{FF2B5EF4-FFF2-40B4-BE49-F238E27FC236}">
                <a16:creationId xmlns:a16="http://schemas.microsoft.com/office/drawing/2014/main" id="{3B4C7E19-175B-46F3-B102-DE5EDD741C4B}"/>
              </a:ext>
            </a:extLst>
          </p:cNvPr>
          <p:cNvSpPr txBox="1"/>
          <p:nvPr/>
        </p:nvSpPr>
        <p:spPr>
          <a:xfrm>
            <a:off x="967729" y="1608520"/>
            <a:ext cx="8109364" cy="2529923"/>
          </a:xfrm>
          <a:prstGeom prst="rect">
            <a:avLst/>
          </a:prstGeom>
          <a:noFill/>
        </p:spPr>
        <p:txBody>
          <a:bodyPr wrap="square">
            <a:spAutoFit/>
          </a:bodyPr>
          <a:lstStyle/>
          <a:p>
            <a:pPr marL="0" indent="0">
              <a:spcBef>
                <a:spcPct val="30000"/>
              </a:spcBef>
              <a:buNone/>
              <a:defRPr/>
            </a:pPr>
            <a:endParaRPr lang="en-GB" sz="1800" dirty="0">
              <a:solidFill>
                <a:schemeClr val="bg1"/>
              </a:solidFill>
            </a:endParaRPr>
          </a:p>
          <a:p>
            <a:pPr>
              <a:spcBef>
                <a:spcPct val="30000"/>
              </a:spcBef>
              <a:defRPr/>
            </a:pPr>
            <a:r>
              <a:rPr lang="en-GB" sz="1800" dirty="0">
                <a:solidFill>
                  <a:schemeClr val="bg1"/>
                </a:solidFill>
              </a:rPr>
              <a:t>The Python data structures most used in data science projects are: </a:t>
            </a:r>
          </a:p>
          <a:p>
            <a:pPr marL="285750" indent="-285750">
              <a:spcBef>
                <a:spcPct val="30000"/>
              </a:spcBef>
              <a:buFont typeface="Arial" panose="020B0604020202020204" pitchFamily="34" charset="0"/>
              <a:buChar char="•"/>
              <a:defRPr/>
            </a:pPr>
            <a:r>
              <a:rPr lang="en-GB" sz="1800" dirty="0">
                <a:solidFill>
                  <a:schemeClr val="bg1"/>
                </a:solidFill>
              </a:rPr>
              <a:t>Lists</a:t>
            </a:r>
          </a:p>
          <a:p>
            <a:pPr marL="285750" indent="-285750">
              <a:spcBef>
                <a:spcPct val="30000"/>
              </a:spcBef>
              <a:buFont typeface="Arial" panose="020B0604020202020204" pitchFamily="34" charset="0"/>
              <a:buChar char="•"/>
              <a:defRPr/>
            </a:pPr>
            <a:r>
              <a:rPr lang="en-GB" sz="1800" dirty="0">
                <a:solidFill>
                  <a:schemeClr val="bg1"/>
                </a:solidFill>
              </a:rPr>
              <a:t>Tuples</a:t>
            </a:r>
          </a:p>
          <a:p>
            <a:pPr marL="285750" indent="-285750">
              <a:spcBef>
                <a:spcPct val="30000"/>
              </a:spcBef>
              <a:buFont typeface="Arial" panose="020B0604020202020204" pitchFamily="34" charset="0"/>
              <a:buChar char="•"/>
              <a:defRPr/>
            </a:pPr>
            <a:r>
              <a:rPr lang="en-GB" sz="1800" dirty="0">
                <a:solidFill>
                  <a:schemeClr val="bg1"/>
                </a:solidFill>
              </a:rPr>
              <a:t>Sets</a:t>
            </a:r>
          </a:p>
          <a:p>
            <a:pPr marL="285750" indent="-285750">
              <a:spcBef>
                <a:spcPct val="30000"/>
              </a:spcBef>
              <a:buFont typeface="Arial" panose="020B0604020202020204" pitchFamily="34" charset="0"/>
              <a:buChar char="•"/>
              <a:defRPr/>
            </a:pPr>
            <a:r>
              <a:rPr lang="en-GB" sz="1800" dirty="0">
                <a:solidFill>
                  <a:schemeClr val="bg1"/>
                </a:solidFill>
              </a:rPr>
              <a:t>Dictionaries</a:t>
            </a:r>
          </a:p>
          <a:p>
            <a:pPr marL="285750" indent="-285750">
              <a:spcBef>
                <a:spcPct val="30000"/>
              </a:spcBef>
              <a:buFont typeface="Arial" panose="020B0604020202020204" pitchFamily="34" charset="0"/>
              <a:buChar char="•"/>
              <a:defRPr/>
            </a:pPr>
            <a:r>
              <a:rPr lang="en-GB" sz="1800" dirty="0">
                <a:solidFill>
                  <a:schemeClr val="bg1"/>
                </a:solidFill>
              </a:rPr>
              <a:t>Strings</a:t>
            </a:r>
            <a:endParaRPr lang="en-GB" dirty="0"/>
          </a:p>
        </p:txBody>
      </p:sp>
      <p:pic>
        <p:nvPicPr>
          <p:cNvPr id="9" name="Picture 8">
            <a:extLst>
              <a:ext uri="{FF2B5EF4-FFF2-40B4-BE49-F238E27FC236}">
                <a16:creationId xmlns:a16="http://schemas.microsoft.com/office/drawing/2014/main" id="{E9E0F9B0-D4D1-4909-AC9E-4CFFC05A4B84}"/>
              </a:ext>
            </a:extLst>
          </p:cNvPr>
          <p:cNvPicPr>
            <a:picLocks noChangeAspect="1"/>
          </p:cNvPicPr>
          <p:nvPr/>
        </p:nvPicPr>
        <p:blipFill>
          <a:blip r:embed="rId2"/>
          <a:stretch>
            <a:fillRect/>
          </a:stretch>
        </p:blipFill>
        <p:spPr>
          <a:xfrm>
            <a:off x="510752" y="2008417"/>
            <a:ext cx="369332" cy="369332"/>
          </a:xfrm>
          <a:prstGeom prst="rect">
            <a:avLst/>
          </a:prstGeom>
        </p:spPr>
      </p:pic>
    </p:spTree>
    <p:extLst>
      <p:ext uri="{BB962C8B-B14F-4D97-AF65-F5344CB8AC3E}">
        <p14:creationId xmlns:p14="http://schemas.microsoft.com/office/powerpoint/2010/main" val="352525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30595-7BB4-42A6-A773-031475059C94}"/>
              </a:ext>
            </a:extLst>
          </p:cNvPr>
          <p:cNvSpPr>
            <a:spLocks noGrp="1"/>
          </p:cNvSpPr>
          <p:nvPr>
            <p:ph type="title"/>
          </p:nvPr>
        </p:nvSpPr>
        <p:spPr>
          <a:xfrm>
            <a:off x="515937" y="557525"/>
            <a:ext cx="11160126" cy="586800"/>
          </a:xfrm>
        </p:spPr>
        <p:txBody>
          <a:bodyPr/>
          <a:lstStyle/>
          <a:p>
            <a:r>
              <a:rPr lang="en-GB" sz="2800" dirty="0"/>
              <a:t>Python data types (data structures)</a:t>
            </a:r>
          </a:p>
        </p:txBody>
      </p:sp>
      <p:sp>
        <p:nvSpPr>
          <p:cNvPr id="3" name="Content Placeholder 3">
            <a:extLst>
              <a:ext uri="{FF2B5EF4-FFF2-40B4-BE49-F238E27FC236}">
                <a16:creationId xmlns:a16="http://schemas.microsoft.com/office/drawing/2014/main" id="{AA519C8B-5FED-4EBA-A44D-1C4D053BC815}"/>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Font typeface="Arial"/>
              <a:buNone/>
              <a:defRPr/>
            </a:pPr>
            <a:endParaRPr lang="en-GB" sz="1800">
              <a:solidFill>
                <a:schemeClr val="bg2"/>
              </a:solidFill>
            </a:endParaRPr>
          </a:p>
        </p:txBody>
      </p:sp>
      <p:pic>
        <p:nvPicPr>
          <p:cNvPr id="7" name="Picture 6">
            <a:extLst>
              <a:ext uri="{FF2B5EF4-FFF2-40B4-BE49-F238E27FC236}">
                <a16:creationId xmlns:a16="http://schemas.microsoft.com/office/drawing/2014/main" id="{A309FF65-C863-4DA3-8297-796BF1289C60}"/>
              </a:ext>
            </a:extLst>
          </p:cNvPr>
          <p:cNvPicPr>
            <a:picLocks noChangeAspect="1"/>
          </p:cNvPicPr>
          <p:nvPr/>
        </p:nvPicPr>
        <p:blipFill>
          <a:blip r:embed="rId2"/>
          <a:stretch>
            <a:fillRect/>
          </a:stretch>
        </p:blipFill>
        <p:spPr>
          <a:xfrm>
            <a:off x="711200" y="2134533"/>
            <a:ext cx="10972800" cy="2838463"/>
          </a:xfrm>
          <a:prstGeom prst="rect">
            <a:avLst/>
          </a:prstGeom>
        </p:spPr>
      </p:pic>
      <p:sp>
        <p:nvSpPr>
          <p:cNvPr id="10" name="TextBox 12">
            <a:extLst>
              <a:ext uri="{FF2B5EF4-FFF2-40B4-BE49-F238E27FC236}">
                <a16:creationId xmlns:a16="http://schemas.microsoft.com/office/drawing/2014/main" id="{3886E301-7053-4B1C-A88D-9CFA84A27841}"/>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19</a:t>
            </a:fld>
            <a:endParaRPr lang="en-US"/>
          </a:p>
        </p:txBody>
      </p:sp>
    </p:spTree>
    <p:extLst>
      <p:ext uri="{BB962C8B-B14F-4D97-AF65-F5344CB8AC3E}">
        <p14:creationId xmlns:p14="http://schemas.microsoft.com/office/powerpoint/2010/main" val="1437085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9136C23-8994-4B73-B028-C03183290BF5}"/>
              </a:ext>
            </a:extLst>
          </p:cNvPr>
          <p:cNvSpPr>
            <a:spLocks noGrp="1"/>
          </p:cNvSpPr>
          <p:nvPr>
            <p:ph type="title"/>
          </p:nvPr>
        </p:nvSpPr>
        <p:spPr>
          <a:xfrm>
            <a:off x="3075866" y="681879"/>
            <a:ext cx="6665101" cy="431120"/>
          </a:xfrm>
        </p:spPr>
        <p:txBody>
          <a:bodyPr/>
          <a:lstStyle/>
          <a:p>
            <a:pPr algn="ctr">
              <a:spcAft>
                <a:spcPct val="0"/>
              </a:spcAft>
            </a:pPr>
            <a:r>
              <a:rPr lang="en-GB" dirty="0">
                <a:ea typeface="+mj-lt"/>
                <a:cs typeface="+mj-lt"/>
              </a:rPr>
              <a:t>Agenda</a:t>
            </a:r>
            <a:endParaRPr lang="en-US" b="0" dirty="0">
              <a:ea typeface="+mj-lt"/>
              <a:cs typeface="+mj-lt"/>
            </a:endParaRPr>
          </a:p>
          <a:p>
            <a:endParaRPr lang="en-GB" dirty="0"/>
          </a:p>
        </p:txBody>
      </p:sp>
      <p:sp>
        <p:nvSpPr>
          <p:cNvPr id="4" name="TextBox 12">
            <a:extLst>
              <a:ext uri="{FF2B5EF4-FFF2-40B4-BE49-F238E27FC236}">
                <a16:creationId xmlns:a16="http://schemas.microsoft.com/office/drawing/2014/main" id="{AEE8ADCC-D0D8-4C6A-A42F-599C9F92838C}"/>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a:t>
            </a:fld>
            <a:endParaRPr lang="en-US"/>
          </a:p>
        </p:txBody>
      </p:sp>
      <p:sp>
        <p:nvSpPr>
          <p:cNvPr id="42" name="Text Placeholder 10">
            <a:extLst>
              <a:ext uri="{FF2B5EF4-FFF2-40B4-BE49-F238E27FC236}">
                <a16:creationId xmlns:a16="http://schemas.microsoft.com/office/drawing/2014/main" id="{07045CC0-6BF8-4059-9530-7F55F5FED5CF}"/>
              </a:ext>
            </a:extLst>
          </p:cNvPr>
          <p:cNvSpPr txBox="1">
            <a:spLocks/>
          </p:cNvSpPr>
          <p:nvPr/>
        </p:nvSpPr>
        <p:spPr>
          <a:xfrm>
            <a:off x="5601345" y="1060370"/>
            <a:ext cx="6866545" cy="431120"/>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sz="1800" b="0" dirty="0"/>
          </a:p>
          <a:p>
            <a:pPr fontAlgn="auto">
              <a:spcAft>
                <a:spcPts val="0"/>
              </a:spcAft>
            </a:pPr>
            <a:r>
              <a:rPr kumimoji="0" lang="en-GB" sz="1800" b="0" i="0" u="none" strike="noStrike" kern="1200" cap="none" spc="0" normalizeH="0" baseline="0" noProof="0" dirty="0">
                <a:ln>
                  <a:noFill/>
                </a:ln>
                <a:effectLst/>
                <a:uLnTx/>
                <a:uFillTx/>
                <a:latin typeface="Century Gothic" panose="020F0302020204030204"/>
                <a:cs typeface="Arial"/>
              </a:rPr>
              <a:t>Reasons to use Python</a:t>
            </a:r>
            <a:endParaRPr lang="en-GB" sz="1800" b="0" i="0" u="none" strike="noStrike" kern="1200" cap="none" spc="0" normalizeH="0" baseline="0" noProof="0" dirty="0">
              <a:ln>
                <a:noFill/>
              </a:ln>
              <a:effectLst/>
              <a:uLnTx/>
              <a:uFillTx/>
              <a:latin typeface="Century Gothic" panose="020F0302020204030204"/>
              <a:cs typeface="Arial"/>
            </a:endParaRPr>
          </a:p>
        </p:txBody>
      </p:sp>
      <p:sp>
        <p:nvSpPr>
          <p:cNvPr id="43" name="TextBox 42">
            <a:extLst>
              <a:ext uri="{FF2B5EF4-FFF2-40B4-BE49-F238E27FC236}">
                <a16:creationId xmlns:a16="http://schemas.microsoft.com/office/drawing/2014/main" id="{64748DB5-769C-4B05-9467-95592AC2E4D4}"/>
              </a:ext>
            </a:extLst>
          </p:cNvPr>
          <p:cNvSpPr txBox="1"/>
          <p:nvPr/>
        </p:nvSpPr>
        <p:spPr>
          <a:xfrm>
            <a:off x="5524715" y="1661626"/>
            <a:ext cx="6097904" cy="369332"/>
          </a:xfrm>
          <a:prstGeom prst="rect">
            <a:avLst/>
          </a:prstGeom>
          <a:noFill/>
        </p:spPr>
        <p:txBody>
          <a:bodyPr wrap="square">
            <a:spAutoFit/>
          </a:bodyPr>
          <a:lstStyle/>
          <a:p>
            <a:pPr fontAlgn="auto">
              <a:spcAft>
                <a:spcPts val="0"/>
              </a:spcAft>
            </a:pPr>
            <a:r>
              <a:rPr lang="en-GB" b="0" dirty="0">
                <a:latin typeface="Century Gothic" panose="020F0302020204030204"/>
                <a:cs typeface="Arial"/>
              </a:rPr>
              <a:t>Python in the Cloud</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44" name="TextBox 43">
            <a:extLst>
              <a:ext uri="{FF2B5EF4-FFF2-40B4-BE49-F238E27FC236}">
                <a16:creationId xmlns:a16="http://schemas.microsoft.com/office/drawing/2014/main" id="{049772E9-B5AB-4CEE-9E0A-9DBC43CAD5D6}"/>
              </a:ext>
            </a:extLst>
          </p:cNvPr>
          <p:cNvSpPr txBox="1"/>
          <p:nvPr/>
        </p:nvSpPr>
        <p:spPr>
          <a:xfrm>
            <a:off x="5524715" y="2073833"/>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Reasons to use </a:t>
            </a:r>
            <a:r>
              <a:rPr kumimoji="0" lang="en-GB" b="0" i="0" u="none" strike="noStrike" kern="1200" cap="none" spc="0" normalizeH="0" baseline="0" noProof="0" dirty="0" err="1">
                <a:ln>
                  <a:noFill/>
                </a:ln>
                <a:effectLst/>
                <a:uLnTx/>
                <a:uFillTx/>
                <a:latin typeface="Century Gothic" panose="020F0302020204030204"/>
                <a:cs typeface="Arial"/>
              </a:rPr>
              <a:t>Jupyter</a:t>
            </a:r>
            <a:r>
              <a:rPr kumimoji="0" lang="en-GB" b="0" i="0" u="none" strike="noStrike" kern="1200" cap="none" spc="0" normalizeH="0" baseline="0" noProof="0" dirty="0">
                <a:ln>
                  <a:noFill/>
                </a:ln>
                <a:effectLst/>
                <a:uLnTx/>
                <a:uFillTx/>
                <a:latin typeface="Century Gothic" panose="020F0302020204030204"/>
                <a:cs typeface="Arial"/>
              </a:rPr>
              <a:t> Notebook IDE</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45" name="TextBox 44">
            <a:extLst>
              <a:ext uri="{FF2B5EF4-FFF2-40B4-BE49-F238E27FC236}">
                <a16:creationId xmlns:a16="http://schemas.microsoft.com/office/drawing/2014/main" id="{A66ADDC4-6E1F-4370-8FBE-E2817E509893}"/>
              </a:ext>
            </a:extLst>
          </p:cNvPr>
          <p:cNvSpPr txBox="1"/>
          <p:nvPr/>
        </p:nvSpPr>
        <p:spPr>
          <a:xfrm>
            <a:off x="5524715" y="2471880"/>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Python operators and variables</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46" name="TextBox 45">
            <a:extLst>
              <a:ext uri="{FF2B5EF4-FFF2-40B4-BE49-F238E27FC236}">
                <a16:creationId xmlns:a16="http://schemas.microsoft.com/office/drawing/2014/main" id="{35518CF3-F11D-4335-BBC2-8EDE6B7A9084}"/>
              </a:ext>
            </a:extLst>
          </p:cNvPr>
          <p:cNvSpPr txBox="1"/>
          <p:nvPr/>
        </p:nvSpPr>
        <p:spPr>
          <a:xfrm>
            <a:off x="5524715" y="2922686"/>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Python data types (data structures)</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47" name="TextBox 46">
            <a:extLst>
              <a:ext uri="{FF2B5EF4-FFF2-40B4-BE49-F238E27FC236}">
                <a16:creationId xmlns:a16="http://schemas.microsoft.com/office/drawing/2014/main" id="{0580A12C-C774-479B-916A-8BE2D8F81EE2}"/>
              </a:ext>
            </a:extLst>
          </p:cNvPr>
          <p:cNvSpPr txBox="1"/>
          <p:nvPr/>
        </p:nvSpPr>
        <p:spPr>
          <a:xfrm>
            <a:off x="5524715" y="3349364"/>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Python programming constructs</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48" name="TextBox 47">
            <a:extLst>
              <a:ext uri="{FF2B5EF4-FFF2-40B4-BE49-F238E27FC236}">
                <a16:creationId xmlns:a16="http://schemas.microsoft.com/office/drawing/2014/main" id="{5F09BF95-A1CC-4EC8-B832-71C1F1A2CEDE}"/>
              </a:ext>
            </a:extLst>
          </p:cNvPr>
          <p:cNvSpPr txBox="1"/>
          <p:nvPr/>
        </p:nvSpPr>
        <p:spPr>
          <a:xfrm>
            <a:off x="5524715" y="3764134"/>
            <a:ext cx="6097904" cy="369332"/>
          </a:xfrm>
          <a:prstGeom prst="rect">
            <a:avLst/>
          </a:prstGeom>
          <a:noFill/>
        </p:spPr>
        <p:txBody>
          <a:bodyPr wrap="square">
            <a:spAutoFit/>
          </a:bodyPr>
          <a:lstStyle/>
          <a:p>
            <a:pPr>
              <a:defRPr/>
            </a:pPr>
            <a:r>
              <a:rPr lang="en-GB" dirty="0">
                <a:latin typeface="Century Gothic" panose="020F0302020204030204"/>
                <a:cs typeface="Arial"/>
              </a:rPr>
              <a:t>Accessing help in Python </a:t>
            </a:r>
            <a:r>
              <a:rPr lang="en-GB" dirty="0" err="1">
                <a:latin typeface="Century Gothic" panose="020F0302020204030204"/>
                <a:cs typeface="Arial"/>
              </a:rPr>
              <a:t>Jupyter</a:t>
            </a:r>
            <a:r>
              <a:rPr lang="en-GB" dirty="0">
                <a:latin typeface="Century Gothic" panose="020F0302020204030204"/>
                <a:cs typeface="Arial"/>
              </a:rPr>
              <a:t> Notebook</a:t>
            </a:r>
          </a:p>
        </p:txBody>
      </p:sp>
      <p:sp>
        <p:nvSpPr>
          <p:cNvPr id="49" name="TextBox 48">
            <a:extLst>
              <a:ext uri="{FF2B5EF4-FFF2-40B4-BE49-F238E27FC236}">
                <a16:creationId xmlns:a16="http://schemas.microsoft.com/office/drawing/2014/main" id="{629FDB92-EEB7-48BD-8A0D-F8900C8FE59B}"/>
              </a:ext>
            </a:extLst>
          </p:cNvPr>
          <p:cNvSpPr txBox="1"/>
          <p:nvPr/>
        </p:nvSpPr>
        <p:spPr>
          <a:xfrm>
            <a:off x="5524715" y="4184139"/>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Python libraries for data </a:t>
            </a:r>
            <a:r>
              <a:rPr lang="en-GB" dirty="0">
                <a:latin typeface="Century Gothic" panose="020F0302020204030204"/>
                <a:cs typeface="Arial"/>
              </a:rPr>
              <a:t>s</a:t>
            </a:r>
            <a:r>
              <a:rPr kumimoji="0" lang="en-GB" b="0" i="0" u="none" strike="noStrike" kern="1200" cap="none" spc="0" normalizeH="0" baseline="0" noProof="0" dirty="0" err="1">
                <a:ln>
                  <a:noFill/>
                </a:ln>
                <a:effectLst/>
                <a:uLnTx/>
                <a:uFillTx/>
                <a:latin typeface="Century Gothic" panose="020F0302020204030204"/>
                <a:cs typeface="Arial"/>
              </a:rPr>
              <a:t>cience</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0" name="TextBox 49">
            <a:extLst>
              <a:ext uri="{FF2B5EF4-FFF2-40B4-BE49-F238E27FC236}">
                <a16:creationId xmlns:a16="http://schemas.microsoft.com/office/drawing/2014/main" id="{7FEC6BA2-ACCA-4A29-A8F2-D6506364E040}"/>
              </a:ext>
            </a:extLst>
          </p:cNvPr>
          <p:cNvSpPr txBox="1"/>
          <p:nvPr/>
        </p:nvSpPr>
        <p:spPr>
          <a:xfrm>
            <a:off x="5535624" y="4577299"/>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Pandas library deep dive</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1" name="TextBox 50">
            <a:extLst>
              <a:ext uri="{FF2B5EF4-FFF2-40B4-BE49-F238E27FC236}">
                <a16:creationId xmlns:a16="http://schemas.microsoft.com/office/drawing/2014/main" id="{4D3ADD6C-8934-400C-9A3E-B865606E7A87}"/>
              </a:ext>
            </a:extLst>
          </p:cNvPr>
          <p:cNvSpPr txBox="1"/>
          <p:nvPr/>
        </p:nvSpPr>
        <p:spPr>
          <a:xfrm>
            <a:off x="5535624" y="4959737"/>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Pandas </a:t>
            </a:r>
            <a:r>
              <a:rPr lang="en-GB" dirty="0">
                <a:latin typeface="Century Gothic" panose="020F0302020204030204"/>
                <a:cs typeface="Arial"/>
              </a:rPr>
              <a:t>s</a:t>
            </a:r>
            <a:r>
              <a:rPr kumimoji="0" lang="en-GB" b="0" i="0" u="none" strike="noStrike" kern="1200" cap="none" spc="0" normalizeH="0" baseline="0" noProof="0" dirty="0" err="1">
                <a:ln>
                  <a:noFill/>
                </a:ln>
                <a:effectLst/>
                <a:uLnTx/>
                <a:uFillTx/>
                <a:latin typeface="Century Gothic" panose="020F0302020204030204"/>
                <a:cs typeface="Arial"/>
              </a:rPr>
              <a:t>ubsetting</a:t>
            </a:r>
            <a:r>
              <a:rPr kumimoji="0" lang="en-GB" b="0" i="0" u="none" strike="noStrike" kern="1200" cap="none" spc="0" normalizeH="0" baseline="0" noProof="0" dirty="0">
                <a:ln>
                  <a:noFill/>
                </a:ln>
                <a:effectLst/>
                <a:uLnTx/>
                <a:uFillTx/>
                <a:latin typeface="Century Gothic" panose="020F0302020204030204"/>
                <a:cs typeface="Arial"/>
              </a:rPr>
              <a:t> or</a:t>
            </a:r>
            <a:r>
              <a:rPr kumimoji="0" lang="en-GB" b="0" i="0" u="none" strike="noStrike" kern="1200" cap="none" spc="0" normalizeH="0" noProof="0" dirty="0">
                <a:ln>
                  <a:noFill/>
                </a:ln>
                <a:effectLst/>
                <a:uLnTx/>
                <a:uFillTx/>
                <a:latin typeface="Century Gothic" panose="020F0302020204030204"/>
                <a:cs typeface="Arial"/>
              </a:rPr>
              <a:t> s</a:t>
            </a:r>
            <a:r>
              <a:rPr kumimoji="0" lang="en-GB" b="0" i="0" u="none" strike="noStrike" kern="1200" cap="none" spc="0" normalizeH="0" baseline="0" noProof="0" dirty="0">
                <a:ln>
                  <a:noFill/>
                </a:ln>
                <a:effectLst/>
                <a:uLnTx/>
                <a:uFillTx/>
                <a:latin typeface="Century Gothic" panose="020F0302020204030204"/>
                <a:cs typeface="Arial"/>
              </a:rPr>
              <a:t>licing techniques</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2" name="TextBox 51">
            <a:extLst>
              <a:ext uri="{FF2B5EF4-FFF2-40B4-BE49-F238E27FC236}">
                <a16:creationId xmlns:a16="http://schemas.microsoft.com/office/drawing/2014/main" id="{53DF2004-1D16-4069-8510-800840B248C9}"/>
              </a:ext>
            </a:extLst>
          </p:cNvPr>
          <p:cNvSpPr txBox="1"/>
          <p:nvPr/>
        </p:nvSpPr>
        <p:spPr>
          <a:xfrm>
            <a:off x="5535624" y="5390311"/>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Working with missing data</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3" name="TextBox 52">
            <a:extLst>
              <a:ext uri="{FF2B5EF4-FFF2-40B4-BE49-F238E27FC236}">
                <a16:creationId xmlns:a16="http://schemas.microsoft.com/office/drawing/2014/main" id="{DE46E2E5-0D40-433F-B3AC-01F334F3E718}"/>
              </a:ext>
            </a:extLst>
          </p:cNvPr>
          <p:cNvSpPr txBox="1"/>
          <p:nvPr/>
        </p:nvSpPr>
        <p:spPr>
          <a:xfrm>
            <a:off x="5535624" y="5820885"/>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lang="en-GB" b="0" dirty="0">
                <a:latin typeface="Century Gothic" panose="020F0302020204030204"/>
                <a:cs typeface="Arial"/>
              </a:rPr>
              <a:t>Connecting to SQL Server</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4" name="TextBox 53">
            <a:extLst>
              <a:ext uri="{FF2B5EF4-FFF2-40B4-BE49-F238E27FC236}">
                <a16:creationId xmlns:a16="http://schemas.microsoft.com/office/drawing/2014/main" id="{EE1CFA38-BD84-46E4-9247-DCCFCA1CEA4A}"/>
              </a:ext>
            </a:extLst>
          </p:cNvPr>
          <p:cNvSpPr txBox="1"/>
          <p:nvPr/>
        </p:nvSpPr>
        <p:spPr>
          <a:xfrm>
            <a:off x="5164670" y="1171869"/>
            <a:ext cx="720090" cy="430887"/>
          </a:xfrm>
          <a:prstGeom prst="rect">
            <a:avLst/>
          </a:prstGeom>
          <a:noFill/>
        </p:spPr>
        <p:txBody>
          <a:bodyPr wrap="square" rtlCol="0">
            <a:spAutoFit/>
          </a:bodyPr>
          <a:lstStyle/>
          <a:p>
            <a:r>
              <a:rPr lang="en-GB" sz="2200" b="1" dirty="0"/>
              <a:t>1. </a:t>
            </a:r>
          </a:p>
        </p:txBody>
      </p:sp>
      <p:sp>
        <p:nvSpPr>
          <p:cNvPr id="55" name="TextBox 54">
            <a:extLst>
              <a:ext uri="{FF2B5EF4-FFF2-40B4-BE49-F238E27FC236}">
                <a16:creationId xmlns:a16="http://schemas.microsoft.com/office/drawing/2014/main" id="{40FEB60B-728E-455D-9F42-8E167B790EEB}"/>
              </a:ext>
            </a:extLst>
          </p:cNvPr>
          <p:cNvSpPr txBox="1"/>
          <p:nvPr/>
        </p:nvSpPr>
        <p:spPr>
          <a:xfrm>
            <a:off x="5164670" y="1610569"/>
            <a:ext cx="720090" cy="430887"/>
          </a:xfrm>
          <a:prstGeom prst="rect">
            <a:avLst/>
          </a:prstGeom>
          <a:noFill/>
        </p:spPr>
        <p:txBody>
          <a:bodyPr wrap="square" rtlCol="0">
            <a:spAutoFit/>
          </a:bodyPr>
          <a:lstStyle/>
          <a:p>
            <a:r>
              <a:rPr lang="en-GB" sz="2200" b="1" dirty="0"/>
              <a:t>2. </a:t>
            </a:r>
          </a:p>
        </p:txBody>
      </p:sp>
      <p:sp>
        <p:nvSpPr>
          <p:cNvPr id="56" name="TextBox 55">
            <a:extLst>
              <a:ext uri="{FF2B5EF4-FFF2-40B4-BE49-F238E27FC236}">
                <a16:creationId xmlns:a16="http://schemas.microsoft.com/office/drawing/2014/main" id="{9A0C0F9F-D109-4253-9A4B-D5794661CC1B}"/>
              </a:ext>
            </a:extLst>
          </p:cNvPr>
          <p:cNvSpPr txBox="1"/>
          <p:nvPr/>
        </p:nvSpPr>
        <p:spPr>
          <a:xfrm>
            <a:off x="5164670" y="2049079"/>
            <a:ext cx="720090" cy="430887"/>
          </a:xfrm>
          <a:prstGeom prst="rect">
            <a:avLst/>
          </a:prstGeom>
          <a:noFill/>
        </p:spPr>
        <p:txBody>
          <a:bodyPr wrap="square" rtlCol="0">
            <a:spAutoFit/>
          </a:bodyPr>
          <a:lstStyle/>
          <a:p>
            <a:r>
              <a:rPr lang="en-GB" sz="2200" b="1" dirty="0"/>
              <a:t>3. </a:t>
            </a:r>
          </a:p>
        </p:txBody>
      </p:sp>
      <p:sp>
        <p:nvSpPr>
          <p:cNvPr id="57" name="TextBox 56">
            <a:extLst>
              <a:ext uri="{FF2B5EF4-FFF2-40B4-BE49-F238E27FC236}">
                <a16:creationId xmlns:a16="http://schemas.microsoft.com/office/drawing/2014/main" id="{C66A8C51-8B87-45C3-8D79-A20B243D0E80}"/>
              </a:ext>
            </a:extLst>
          </p:cNvPr>
          <p:cNvSpPr txBox="1"/>
          <p:nvPr/>
        </p:nvSpPr>
        <p:spPr>
          <a:xfrm>
            <a:off x="5164670" y="2440997"/>
            <a:ext cx="720090" cy="430887"/>
          </a:xfrm>
          <a:prstGeom prst="rect">
            <a:avLst/>
          </a:prstGeom>
          <a:noFill/>
        </p:spPr>
        <p:txBody>
          <a:bodyPr wrap="square" rtlCol="0">
            <a:spAutoFit/>
          </a:bodyPr>
          <a:lstStyle/>
          <a:p>
            <a:r>
              <a:rPr lang="en-GB" sz="2200" b="1" dirty="0"/>
              <a:t>4. </a:t>
            </a:r>
          </a:p>
        </p:txBody>
      </p:sp>
      <p:sp>
        <p:nvSpPr>
          <p:cNvPr id="58" name="TextBox 57">
            <a:extLst>
              <a:ext uri="{FF2B5EF4-FFF2-40B4-BE49-F238E27FC236}">
                <a16:creationId xmlns:a16="http://schemas.microsoft.com/office/drawing/2014/main" id="{760BF834-34A3-4D82-9566-0AC0B89A1140}"/>
              </a:ext>
            </a:extLst>
          </p:cNvPr>
          <p:cNvSpPr txBox="1"/>
          <p:nvPr/>
        </p:nvSpPr>
        <p:spPr>
          <a:xfrm>
            <a:off x="5164670" y="2878940"/>
            <a:ext cx="720090" cy="430887"/>
          </a:xfrm>
          <a:prstGeom prst="rect">
            <a:avLst/>
          </a:prstGeom>
          <a:noFill/>
        </p:spPr>
        <p:txBody>
          <a:bodyPr wrap="square" rtlCol="0">
            <a:spAutoFit/>
          </a:bodyPr>
          <a:lstStyle/>
          <a:p>
            <a:r>
              <a:rPr lang="en-GB" sz="2200" b="1" dirty="0"/>
              <a:t>5. </a:t>
            </a:r>
          </a:p>
        </p:txBody>
      </p:sp>
      <p:sp>
        <p:nvSpPr>
          <p:cNvPr id="59" name="TextBox 58">
            <a:extLst>
              <a:ext uri="{FF2B5EF4-FFF2-40B4-BE49-F238E27FC236}">
                <a16:creationId xmlns:a16="http://schemas.microsoft.com/office/drawing/2014/main" id="{81C933E9-6F8E-4D0B-BF49-7F6EF2D83177}"/>
              </a:ext>
            </a:extLst>
          </p:cNvPr>
          <p:cNvSpPr txBox="1"/>
          <p:nvPr/>
        </p:nvSpPr>
        <p:spPr>
          <a:xfrm>
            <a:off x="5214415" y="3316883"/>
            <a:ext cx="720090" cy="430887"/>
          </a:xfrm>
          <a:prstGeom prst="rect">
            <a:avLst/>
          </a:prstGeom>
          <a:noFill/>
        </p:spPr>
        <p:txBody>
          <a:bodyPr wrap="square" rtlCol="0">
            <a:spAutoFit/>
          </a:bodyPr>
          <a:lstStyle/>
          <a:p>
            <a:r>
              <a:rPr lang="en-GB" sz="2200" b="1" dirty="0"/>
              <a:t>6. </a:t>
            </a:r>
          </a:p>
        </p:txBody>
      </p:sp>
      <p:sp>
        <p:nvSpPr>
          <p:cNvPr id="60" name="TextBox 59">
            <a:extLst>
              <a:ext uri="{FF2B5EF4-FFF2-40B4-BE49-F238E27FC236}">
                <a16:creationId xmlns:a16="http://schemas.microsoft.com/office/drawing/2014/main" id="{1537A652-E39A-44A8-B6E9-1E7104B63DA5}"/>
              </a:ext>
            </a:extLst>
          </p:cNvPr>
          <p:cNvSpPr txBox="1"/>
          <p:nvPr/>
        </p:nvSpPr>
        <p:spPr>
          <a:xfrm>
            <a:off x="5214415" y="3708758"/>
            <a:ext cx="720090" cy="430887"/>
          </a:xfrm>
          <a:prstGeom prst="rect">
            <a:avLst/>
          </a:prstGeom>
          <a:noFill/>
        </p:spPr>
        <p:txBody>
          <a:bodyPr wrap="square" rtlCol="0">
            <a:spAutoFit/>
          </a:bodyPr>
          <a:lstStyle/>
          <a:p>
            <a:r>
              <a:rPr lang="en-GB" sz="2200" b="1" dirty="0"/>
              <a:t>7. </a:t>
            </a:r>
          </a:p>
        </p:txBody>
      </p:sp>
      <p:sp>
        <p:nvSpPr>
          <p:cNvPr id="61" name="TextBox 60">
            <a:extLst>
              <a:ext uri="{FF2B5EF4-FFF2-40B4-BE49-F238E27FC236}">
                <a16:creationId xmlns:a16="http://schemas.microsoft.com/office/drawing/2014/main" id="{4E184CE2-895A-4635-9C6C-1C9853A2B4DF}"/>
              </a:ext>
            </a:extLst>
          </p:cNvPr>
          <p:cNvSpPr txBox="1"/>
          <p:nvPr/>
        </p:nvSpPr>
        <p:spPr>
          <a:xfrm>
            <a:off x="5175579" y="4156009"/>
            <a:ext cx="720090" cy="430887"/>
          </a:xfrm>
          <a:prstGeom prst="rect">
            <a:avLst/>
          </a:prstGeom>
          <a:noFill/>
        </p:spPr>
        <p:txBody>
          <a:bodyPr wrap="square" rtlCol="0">
            <a:spAutoFit/>
          </a:bodyPr>
          <a:lstStyle/>
          <a:p>
            <a:r>
              <a:rPr lang="en-GB" sz="2200" b="1" dirty="0"/>
              <a:t>8. </a:t>
            </a:r>
          </a:p>
        </p:txBody>
      </p:sp>
      <p:sp>
        <p:nvSpPr>
          <p:cNvPr id="62" name="TextBox 61">
            <a:extLst>
              <a:ext uri="{FF2B5EF4-FFF2-40B4-BE49-F238E27FC236}">
                <a16:creationId xmlns:a16="http://schemas.microsoft.com/office/drawing/2014/main" id="{C73FAB9F-22BA-403A-8CD4-91B20A4CD46E}"/>
              </a:ext>
            </a:extLst>
          </p:cNvPr>
          <p:cNvSpPr txBox="1"/>
          <p:nvPr/>
        </p:nvSpPr>
        <p:spPr>
          <a:xfrm>
            <a:off x="5214415" y="4515125"/>
            <a:ext cx="720090" cy="430887"/>
          </a:xfrm>
          <a:prstGeom prst="rect">
            <a:avLst/>
          </a:prstGeom>
          <a:noFill/>
        </p:spPr>
        <p:txBody>
          <a:bodyPr wrap="square" rtlCol="0">
            <a:spAutoFit/>
          </a:bodyPr>
          <a:lstStyle/>
          <a:p>
            <a:r>
              <a:rPr lang="en-GB" sz="2200" b="1" dirty="0"/>
              <a:t>9. </a:t>
            </a:r>
          </a:p>
        </p:txBody>
      </p:sp>
      <p:sp>
        <p:nvSpPr>
          <p:cNvPr id="63" name="TextBox 62">
            <a:extLst>
              <a:ext uri="{FF2B5EF4-FFF2-40B4-BE49-F238E27FC236}">
                <a16:creationId xmlns:a16="http://schemas.microsoft.com/office/drawing/2014/main" id="{D4E1EB40-AF11-482C-985B-A44724317BA1}"/>
              </a:ext>
            </a:extLst>
          </p:cNvPr>
          <p:cNvSpPr txBox="1"/>
          <p:nvPr/>
        </p:nvSpPr>
        <p:spPr>
          <a:xfrm>
            <a:off x="5033871" y="4893637"/>
            <a:ext cx="720090" cy="430887"/>
          </a:xfrm>
          <a:prstGeom prst="rect">
            <a:avLst/>
          </a:prstGeom>
          <a:noFill/>
        </p:spPr>
        <p:txBody>
          <a:bodyPr wrap="square" rtlCol="0">
            <a:spAutoFit/>
          </a:bodyPr>
          <a:lstStyle/>
          <a:p>
            <a:r>
              <a:rPr lang="en-GB" sz="2200" b="1" dirty="0"/>
              <a:t>10. </a:t>
            </a:r>
          </a:p>
        </p:txBody>
      </p:sp>
      <p:sp>
        <p:nvSpPr>
          <p:cNvPr id="64" name="TextBox 63">
            <a:extLst>
              <a:ext uri="{FF2B5EF4-FFF2-40B4-BE49-F238E27FC236}">
                <a16:creationId xmlns:a16="http://schemas.microsoft.com/office/drawing/2014/main" id="{1A7D4179-D564-49A5-9169-D5DF68863B13}"/>
              </a:ext>
            </a:extLst>
          </p:cNvPr>
          <p:cNvSpPr txBox="1"/>
          <p:nvPr/>
        </p:nvSpPr>
        <p:spPr>
          <a:xfrm>
            <a:off x="5033871" y="5349049"/>
            <a:ext cx="720090" cy="430887"/>
          </a:xfrm>
          <a:prstGeom prst="rect">
            <a:avLst/>
          </a:prstGeom>
          <a:noFill/>
        </p:spPr>
        <p:txBody>
          <a:bodyPr wrap="square" rtlCol="0">
            <a:spAutoFit/>
          </a:bodyPr>
          <a:lstStyle/>
          <a:p>
            <a:r>
              <a:rPr lang="en-GB" sz="2200" b="1" dirty="0"/>
              <a:t>11. </a:t>
            </a:r>
          </a:p>
        </p:txBody>
      </p:sp>
      <p:sp>
        <p:nvSpPr>
          <p:cNvPr id="65" name="TextBox 64">
            <a:extLst>
              <a:ext uri="{FF2B5EF4-FFF2-40B4-BE49-F238E27FC236}">
                <a16:creationId xmlns:a16="http://schemas.microsoft.com/office/drawing/2014/main" id="{B3F097A9-2424-4ACC-B4A8-C4030D10FC76}"/>
              </a:ext>
            </a:extLst>
          </p:cNvPr>
          <p:cNvSpPr txBox="1"/>
          <p:nvPr/>
        </p:nvSpPr>
        <p:spPr>
          <a:xfrm>
            <a:off x="5033871" y="5779936"/>
            <a:ext cx="720090" cy="430887"/>
          </a:xfrm>
          <a:prstGeom prst="rect">
            <a:avLst/>
          </a:prstGeom>
          <a:noFill/>
        </p:spPr>
        <p:txBody>
          <a:bodyPr wrap="square" rtlCol="0">
            <a:spAutoFit/>
          </a:bodyPr>
          <a:lstStyle/>
          <a:p>
            <a:r>
              <a:rPr lang="en-GB" sz="2200" b="1" dirty="0"/>
              <a:t>12. </a:t>
            </a:r>
          </a:p>
        </p:txBody>
      </p:sp>
    </p:spTree>
    <p:extLst>
      <p:ext uri="{BB962C8B-B14F-4D97-AF65-F5344CB8AC3E}">
        <p14:creationId xmlns:p14="http://schemas.microsoft.com/office/powerpoint/2010/main" val="352466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xEl>
                                              <p:pRg st="0" end="0"/>
                                            </p:txEl>
                                          </p:spTgt>
                                        </p:tgtEl>
                                        <p:attrNameLst>
                                          <p:attrName>style.visibility</p:attrName>
                                        </p:attrNameLst>
                                      </p:cBhvr>
                                      <p:to>
                                        <p:strVal val="visible"/>
                                      </p:to>
                                    </p:set>
                                    <p:animEffect transition="in" filter="fade">
                                      <p:cBhvr>
                                        <p:cTn id="22" dur="500"/>
                                        <p:tgtEl>
                                          <p:spTgt spid="4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fade">
                                      <p:cBhvr>
                                        <p:cTn id="27" dur="500"/>
                                        <p:tgtEl>
                                          <p:spTgt spid="4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7" grpId="0"/>
      <p:bldP spid="48" grpId="0"/>
      <p:bldP spid="49" grpId="0"/>
      <p:bldP spid="50" grpId="0"/>
      <p:bldP spid="51" grpId="0"/>
      <p:bldP spid="52" grpId="0"/>
      <p:bldP spid="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A7DFE-8CD7-47A0-B88E-705A85AD1D23}"/>
              </a:ext>
            </a:extLst>
          </p:cNvPr>
          <p:cNvSpPr>
            <a:spLocks noGrp="1"/>
          </p:cNvSpPr>
          <p:nvPr>
            <p:ph type="title" idx="4294967295"/>
          </p:nvPr>
        </p:nvSpPr>
        <p:spPr>
          <a:xfrm>
            <a:off x="371475" y="429623"/>
            <a:ext cx="11160125" cy="587375"/>
          </a:xfrm>
          <a:prstGeom prst="rect">
            <a:avLst/>
          </a:prstGeom>
        </p:spPr>
        <p:txBody>
          <a:bodyPr/>
          <a:lstStyle/>
          <a:p>
            <a:r>
              <a:rPr lang="en-GB" sz="2800" b="1" dirty="0">
                <a:solidFill>
                  <a:schemeClr val="bg1"/>
                </a:solidFill>
              </a:rPr>
              <a:t>Python lists</a:t>
            </a:r>
          </a:p>
        </p:txBody>
      </p:sp>
      <p:pic>
        <p:nvPicPr>
          <p:cNvPr id="4" name="Picture 3">
            <a:extLst>
              <a:ext uri="{FF2B5EF4-FFF2-40B4-BE49-F238E27FC236}">
                <a16:creationId xmlns:a16="http://schemas.microsoft.com/office/drawing/2014/main" id="{2D6F59F4-9740-4DCF-9F54-79A73EBD943D}"/>
              </a:ext>
            </a:extLst>
          </p:cNvPr>
          <p:cNvPicPr>
            <a:picLocks noChangeAspect="1"/>
          </p:cNvPicPr>
          <p:nvPr/>
        </p:nvPicPr>
        <p:blipFill rotWithShape="1">
          <a:blip r:embed="rId4"/>
          <a:srcRect b="81590"/>
          <a:stretch/>
        </p:blipFill>
        <p:spPr>
          <a:xfrm>
            <a:off x="2246103" y="4564195"/>
            <a:ext cx="7225390" cy="625685"/>
          </a:xfrm>
          <a:prstGeom prst="rect">
            <a:avLst/>
          </a:prstGeom>
        </p:spPr>
      </p:pic>
      <p:sp>
        <p:nvSpPr>
          <p:cNvPr id="9" name="TextBox 12">
            <a:extLst>
              <a:ext uri="{FF2B5EF4-FFF2-40B4-BE49-F238E27FC236}">
                <a16:creationId xmlns:a16="http://schemas.microsoft.com/office/drawing/2014/main" id="{5C43FB1C-7B68-47F5-B99D-275EABB6BC4C}"/>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20</a:t>
            </a:fld>
            <a:endParaRPr lang="en-US">
              <a:solidFill>
                <a:schemeClr val="bg1"/>
              </a:solidFill>
            </a:endParaRPr>
          </a:p>
        </p:txBody>
      </p:sp>
      <p:sp>
        <p:nvSpPr>
          <p:cNvPr id="7" name="TextBox 6">
            <a:extLst>
              <a:ext uri="{FF2B5EF4-FFF2-40B4-BE49-F238E27FC236}">
                <a16:creationId xmlns:a16="http://schemas.microsoft.com/office/drawing/2014/main" id="{35599C2D-BE9C-4A8E-B830-E564DAF156F0}"/>
              </a:ext>
            </a:extLst>
          </p:cNvPr>
          <p:cNvSpPr txBox="1"/>
          <p:nvPr/>
        </p:nvSpPr>
        <p:spPr>
          <a:xfrm>
            <a:off x="1177555" y="1322322"/>
            <a:ext cx="10582053" cy="369332"/>
          </a:xfrm>
          <a:prstGeom prst="rect">
            <a:avLst/>
          </a:prstGeom>
          <a:noFill/>
        </p:spPr>
        <p:txBody>
          <a:bodyPr wrap="square">
            <a:spAutoFit/>
          </a:bodyPr>
          <a:lstStyle/>
          <a:p>
            <a:pPr marL="0" indent="0">
              <a:spcBef>
                <a:spcPct val="30000"/>
              </a:spcBef>
              <a:buNone/>
              <a:defRPr/>
            </a:pPr>
            <a:r>
              <a:rPr lang="en-GB" sz="1800" dirty="0">
                <a:solidFill>
                  <a:schemeClr val="bg1"/>
                </a:solidFill>
              </a:rPr>
              <a:t>Lists are one of the most versatile and frequently used data types in Python</a:t>
            </a:r>
          </a:p>
        </p:txBody>
      </p:sp>
      <p:sp>
        <p:nvSpPr>
          <p:cNvPr id="10" name="TextBox 9">
            <a:extLst>
              <a:ext uri="{FF2B5EF4-FFF2-40B4-BE49-F238E27FC236}">
                <a16:creationId xmlns:a16="http://schemas.microsoft.com/office/drawing/2014/main" id="{4E5FF475-F0BD-4224-984F-DBB72E4F730E}"/>
              </a:ext>
            </a:extLst>
          </p:cNvPr>
          <p:cNvSpPr txBox="1"/>
          <p:nvPr/>
        </p:nvSpPr>
        <p:spPr>
          <a:xfrm>
            <a:off x="1177555" y="2628760"/>
            <a:ext cx="10433198" cy="646331"/>
          </a:xfrm>
          <a:prstGeom prst="rect">
            <a:avLst/>
          </a:prstGeom>
          <a:noFill/>
        </p:spPr>
        <p:txBody>
          <a:bodyPr wrap="square">
            <a:spAutoFit/>
          </a:bodyPr>
          <a:lstStyle/>
          <a:p>
            <a:pPr marL="0" indent="0">
              <a:spcBef>
                <a:spcPct val="30000"/>
              </a:spcBef>
              <a:buNone/>
              <a:defRPr/>
            </a:pPr>
            <a:r>
              <a:rPr lang="en-GB" sz="1800" dirty="0">
                <a:solidFill>
                  <a:schemeClr val="bg1"/>
                </a:solidFill>
              </a:rPr>
              <a:t>In Python, a list is created by placing all the items inside square brackets [ ] and separating each item with commas</a:t>
            </a:r>
          </a:p>
        </p:txBody>
      </p:sp>
      <p:pic>
        <p:nvPicPr>
          <p:cNvPr id="11" name="Picture 10">
            <a:extLst>
              <a:ext uri="{FF2B5EF4-FFF2-40B4-BE49-F238E27FC236}">
                <a16:creationId xmlns:a16="http://schemas.microsoft.com/office/drawing/2014/main" id="{2E44506A-AE17-4D92-B4D8-429EC558DDA5}"/>
              </a:ext>
            </a:extLst>
          </p:cNvPr>
          <p:cNvPicPr>
            <a:picLocks noChangeAspect="1"/>
          </p:cNvPicPr>
          <p:nvPr/>
        </p:nvPicPr>
        <p:blipFill>
          <a:blip r:embed="rId5"/>
          <a:stretch>
            <a:fillRect/>
          </a:stretch>
        </p:blipFill>
        <p:spPr>
          <a:xfrm>
            <a:off x="544879" y="1322322"/>
            <a:ext cx="369332" cy="369332"/>
          </a:xfrm>
          <a:prstGeom prst="rect">
            <a:avLst/>
          </a:prstGeom>
        </p:spPr>
      </p:pic>
      <p:pic>
        <p:nvPicPr>
          <p:cNvPr id="12" name="Picture 11">
            <a:extLst>
              <a:ext uri="{FF2B5EF4-FFF2-40B4-BE49-F238E27FC236}">
                <a16:creationId xmlns:a16="http://schemas.microsoft.com/office/drawing/2014/main" id="{E09D1AFB-2BFE-462C-8DE8-CFC95347FC31}"/>
              </a:ext>
            </a:extLst>
          </p:cNvPr>
          <p:cNvPicPr>
            <a:picLocks noChangeAspect="1"/>
          </p:cNvPicPr>
          <p:nvPr/>
        </p:nvPicPr>
        <p:blipFill>
          <a:blip r:embed="rId5"/>
          <a:stretch>
            <a:fillRect/>
          </a:stretch>
        </p:blipFill>
        <p:spPr>
          <a:xfrm>
            <a:off x="556120" y="2652424"/>
            <a:ext cx="369332" cy="369332"/>
          </a:xfrm>
          <a:prstGeom prst="rect">
            <a:avLst/>
          </a:prstGeom>
        </p:spPr>
      </p:pic>
      <p:sp>
        <p:nvSpPr>
          <p:cNvPr id="13" name="TextBox 12">
            <a:extLst>
              <a:ext uri="{FF2B5EF4-FFF2-40B4-BE49-F238E27FC236}">
                <a16:creationId xmlns:a16="http://schemas.microsoft.com/office/drawing/2014/main" id="{B46E89C5-EC5C-4CD1-9D66-26B28DD040E3}"/>
              </a:ext>
            </a:extLst>
          </p:cNvPr>
          <p:cNvSpPr txBox="1"/>
          <p:nvPr/>
        </p:nvSpPr>
        <p:spPr>
          <a:xfrm>
            <a:off x="1177555" y="1996978"/>
            <a:ext cx="10164127" cy="369332"/>
          </a:xfrm>
          <a:prstGeom prst="rect">
            <a:avLst/>
          </a:prstGeom>
          <a:noFill/>
        </p:spPr>
        <p:txBody>
          <a:bodyPr wrap="square">
            <a:spAutoFit/>
          </a:bodyPr>
          <a:lstStyle/>
          <a:p>
            <a:r>
              <a:rPr lang="en-GB" dirty="0">
                <a:solidFill>
                  <a:schemeClr val="bg1"/>
                </a:solidFill>
              </a:rPr>
              <a:t>A list</a:t>
            </a:r>
            <a:r>
              <a:rPr lang="en-GB" sz="1800" dirty="0">
                <a:solidFill>
                  <a:schemeClr val="bg1"/>
                </a:solidFill>
              </a:rPr>
              <a:t> is a mutable(changeable) ordered sequence of items</a:t>
            </a:r>
            <a:endParaRPr lang="en-GB" dirty="0"/>
          </a:p>
        </p:txBody>
      </p:sp>
      <p:sp>
        <p:nvSpPr>
          <p:cNvPr id="14" name="TextBox 13">
            <a:extLst>
              <a:ext uri="{FF2B5EF4-FFF2-40B4-BE49-F238E27FC236}">
                <a16:creationId xmlns:a16="http://schemas.microsoft.com/office/drawing/2014/main" id="{F0911687-F613-4447-9FED-9CE9BD61CA5C}"/>
              </a:ext>
            </a:extLst>
          </p:cNvPr>
          <p:cNvSpPr txBox="1"/>
          <p:nvPr/>
        </p:nvSpPr>
        <p:spPr>
          <a:xfrm>
            <a:off x="1177554" y="3429000"/>
            <a:ext cx="10433197" cy="369332"/>
          </a:xfrm>
          <a:prstGeom prst="rect">
            <a:avLst/>
          </a:prstGeom>
          <a:noFill/>
        </p:spPr>
        <p:txBody>
          <a:bodyPr wrap="square">
            <a:spAutoFit/>
          </a:bodyPr>
          <a:lstStyle/>
          <a:p>
            <a:r>
              <a:rPr lang="en-GB" dirty="0">
                <a:solidFill>
                  <a:schemeClr val="bg1"/>
                </a:solidFill>
              </a:rPr>
              <a:t>A list</a:t>
            </a:r>
            <a:r>
              <a:rPr lang="en-GB" sz="1800" dirty="0">
                <a:solidFill>
                  <a:schemeClr val="bg1"/>
                </a:solidFill>
              </a:rPr>
              <a:t> can contain any number of items with different data types (integer, float, string, etc.)</a:t>
            </a:r>
            <a:endParaRPr lang="en-GB" dirty="0"/>
          </a:p>
        </p:txBody>
      </p:sp>
      <p:pic>
        <p:nvPicPr>
          <p:cNvPr id="15" name="Picture 14">
            <a:extLst>
              <a:ext uri="{FF2B5EF4-FFF2-40B4-BE49-F238E27FC236}">
                <a16:creationId xmlns:a16="http://schemas.microsoft.com/office/drawing/2014/main" id="{D8107840-C6E3-4C12-A945-9E4E7937270A}"/>
              </a:ext>
            </a:extLst>
          </p:cNvPr>
          <p:cNvPicPr>
            <a:picLocks noChangeAspect="1"/>
          </p:cNvPicPr>
          <p:nvPr/>
        </p:nvPicPr>
        <p:blipFill>
          <a:blip r:embed="rId5"/>
          <a:stretch>
            <a:fillRect/>
          </a:stretch>
        </p:blipFill>
        <p:spPr>
          <a:xfrm>
            <a:off x="556120" y="1996978"/>
            <a:ext cx="369332" cy="369332"/>
          </a:xfrm>
          <a:prstGeom prst="rect">
            <a:avLst/>
          </a:prstGeom>
        </p:spPr>
      </p:pic>
      <p:pic>
        <p:nvPicPr>
          <p:cNvPr id="16" name="Picture 15">
            <a:extLst>
              <a:ext uri="{FF2B5EF4-FFF2-40B4-BE49-F238E27FC236}">
                <a16:creationId xmlns:a16="http://schemas.microsoft.com/office/drawing/2014/main" id="{0EF526A3-1804-4348-9DB8-B41991BB0415}"/>
              </a:ext>
            </a:extLst>
          </p:cNvPr>
          <p:cNvPicPr>
            <a:picLocks noChangeAspect="1"/>
          </p:cNvPicPr>
          <p:nvPr/>
        </p:nvPicPr>
        <p:blipFill>
          <a:blip r:embed="rId5"/>
          <a:stretch>
            <a:fillRect/>
          </a:stretch>
        </p:blipFill>
        <p:spPr>
          <a:xfrm>
            <a:off x="544879" y="3429000"/>
            <a:ext cx="369332" cy="369332"/>
          </a:xfrm>
          <a:prstGeom prst="rect">
            <a:avLst/>
          </a:prstGeom>
        </p:spPr>
      </p:pic>
      <p:sp>
        <p:nvSpPr>
          <p:cNvPr id="17" name="TextBox 16">
            <a:extLst>
              <a:ext uri="{FF2B5EF4-FFF2-40B4-BE49-F238E27FC236}">
                <a16:creationId xmlns:a16="http://schemas.microsoft.com/office/drawing/2014/main" id="{7B64AB7A-E0B2-4DC1-8D2F-13FA66C4BB6A}"/>
              </a:ext>
            </a:extLst>
          </p:cNvPr>
          <p:cNvSpPr txBox="1"/>
          <p:nvPr/>
        </p:nvSpPr>
        <p:spPr>
          <a:xfrm>
            <a:off x="4966753" y="6448242"/>
            <a:ext cx="6010507" cy="307777"/>
          </a:xfrm>
          <a:prstGeom prst="rect">
            <a:avLst/>
          </a:prstGeom>
          <a:noFill/>
        </p:spPr>
        <p:txBody>
          <a:bodyPr wrap="square" rtlCol="0">
            <a:spAutoFit/>
          </a:bodyPr>
          <a:lstStyle/>
          <a:p>
            <a:r>
              <a:rPr lang="en-GB" sz="1400" dirty="0">
                <a:solidFill>
                  <a:schemeClr val="bg1"/>
                </a:solidFill>
              </a:rPr>
              <a:t>Source: </a:t>
            </a:r>
            <a:r>
              <a:rPr lang="en-GB" sz="1400" dirty="0">
                <a:solidFill>
                  <a:schemeClr val="bg1"/>
                </a:solidFill>
                <a:hlinkClick r:id="rId6"/>
              </a:rPr>
              <a:t>Tutorial by </a:t>
            </a:r>
            <a:r>
              <a:rPr lang="en-GB" sz="1400" dirty="0" err="1">
                <a:solidFill>
                  <a:schemeClr val="bg1"/>
                </a:solidFill>
                <a:hlinkClick r:id="rId6"/>
              </a:rPr>
              <a:t>EyeHunts</a:t>
            </a:r>
            <a:r>
              <a:rPr lang="en-GB" sz="1400" dirty="0">
                <a:solidFill>
                  <a:schemeClr val="bg1"/>
                </a:solidFill>
              </a:rPr>
              <a:t> </a:t>
            </a:r>
            <a:r>
              <a:rPr lang="en-GB" sz="1400" dirty="0"/>
              <a:t> </a:t>
            </a:r>
          </a:p>
        </p:txBody>
      </p:sp>
    </p:spTree>
    <p:extLst>
      <p:ext uri="{BB962C8B-B14F-4D97-AF65-F5344CB8AC3E}">
        <p14:creationId xmlns:p14="http://schemas.microsoft.com/office/powerpoint/2010/main" val="42099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P spid="14" grpId="0"/>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0D65-408C-44B4-B065-A317F6AA4FA4}"/>
              </a:ext>
            </a:extLst>
          </p:cNvPr>
          <p:cNvSpPr>
            <a:spLocks noGrp="1"/>
          </p:cNvSpPr>
          <p:nvPr>
            <p:ph type="title" idx="4294967295"/>
          </p:nvPr>
        </p:nvSpPr>
        <p:spPr>
          <a:xfrm>
            <a:off x="320675" y="392826"/>
            <a:ext cx="11160125" cy="587375"/>
          </a:xfrm>
          <a:prstGeom prst="rect">
            <a:avLst/>
          </a:prstGeom>
        </p:spPr>
        <p:txBody>
          <a:bodyPr/>
          <a:lstStyle/>
          <a:p>
            <a:r>
              <a:rPr lang="en-GB" sz="2800" b="1" dirty="0">
                <a:solidFill>
                  <a:schemeClr val="bg1"/>
                </a:solidFill>
              </a:rPr>
              <a:t>Python tuples</a:t>
            </a:r>
          </a:p>
        </p:txBody>
      </p:sp>
      <p:sp>
        <p:nvSpPr>
          <p:cNvPr id="3" name="Content Placeholder 3">
            <a:extLst>
              <a:ext uri="{FF2B5EF4-FFF2-40B4-BE49-F238E27FC236}">
                <a16:creationId xmlns:a16="http://schemas.microsoft.com/office/drawing/2014/main" id="{FDB3486D-570E-4E5C-83A4-66E9EF17BD42}"/>
              </a:ext>
            </a:extLst>
          </p:cNvPr>
          <p:cNvSpPr txBox="1">
            <a:spLocks/>
          </p:cNvSpPr>
          <p:nvPr/>
        </p:nvSpPr>
        <p:spPr>
          <a:xfrm>
            <a:off x="960062" y="1229884"/>
            <a:ext cx="10972800" cy="58737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dirty="0">
                <a:solidFill>
                  <a:schemeClr val="bg1"/>
                </a:solidFill>
              </a:rPr>
              <a:t>A tuple is similar to a list in terms of indexing</a:t>
            </a:r>
          </a:p>
          <a:p>
            <a:pPr marL="0" indent="0">
              <a:spcBef>
                <a:spcPct val="30000"/>
              </a:spcBef>
              <a:buFont typeface="Arial"/>
              <a:buNone/>
              <a:defRPr/>
            </a:pPr>
            <a:endParaRPr lang="en-GB" sz="1800" dirty="0">
              <a:solidFill>
                <a:schemeClr val="bg1"/>
              </a:solidFill>
            </a:endParaRPr>
          </a:p>
        </p:txBody>
      </p:sp>
      <p:pic>
        <p:nvPicPr>
          <p:cNvPr id="4" name="Picture 3">
            <a:extLst>
              <a:ext uri="{FF2B5EF4-FFF2-40B4-BE49-F238E27FC236}">
                <a16:creationId xmlns:a16="http://schemas.microsoft.com/office/drawing/2014/main" id="{878CDF7B-DC01-4B29-BA52-E8C5B2DF0702}"/>
              </a:ext>
            </a:extLst>
          </p:cNvPr>
          <p:cNvPicPr>
            <a:picLocks noChangeAspect="1"/>
          </p:cNvPicPr>
          <p:nvPr/>
        </p:nvPicPr>
        <p:blipFill rotWithShape="1">
          <a:blip r:embed="rId2"/>
          <a:srcRect t="19437" b="61386"/>
          <a:stretch/>
        </p:blipFill>
        <p:spPr>
          <a:xfrm>
            <a:off x="1605244" y="4795509"/>
            <a:ext cx="9230374" cy="832607"/>
          </a:xfrm>
          <a:prstGeom prst="rect">
            <a:avLst/>
          </a:prstGeom>
        </p:spPr>
      </p:pic>
      <p:sp>
        <p:nvSpPr>
          <p:cNvPr id="9" name="TextBox 12">
            <a:extLst>
              <a:ext uri="{FF2B5EF4-FFF2-40B4-BE49-F238E27FC236}">
                <a16:creationId xmlns:a16="http://schemas.microsoft.com/office/drawing/2014/main" id="{31F77737-5137-48BB-950E-1659BDCFA503}"/>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21</a:t>
            </a:fld>
            <a:endParaRPr lang="en-US">
              <a:solidFill>
                <a:schemeClr val="bg1"/>
              </a:solidFill>
            </a:endParaRPr>
          </a:p>
        </p:txBody>
      </p:sp>
      <p:sp>
        <p:nvSpPr>
          <p:cNvPr id="7" name="TextBox 6">
            <a:extLst>
              <a:ext uri="{FF2B5EF4-FFF2-40B4-BE49-F238E27FC236}">
                <a16:creationId xmlns:a16="http://schemas.microsoft.com/office/drawing/2014/main" id="{62232943-789E-4D00-8A52-336B191DA221}"/>
              </a:ext>
            </a:extLst>
          </p:cNvPr>
          <p:cNvSpPr txBox="1"/>
          <p:nvPr/>
        </p:nvSpPr>
        <p:spPr>
          <a:xfrm>
            <a:off x="960062" y="2644734"/>
            <a:ext cx="10844944" cy="646331"/>
          </a:xfrm>
          <a:prstGeom prst="rect">
            <a:avLst/>
          </a:prstGeom>
          <a:noFill/>
        </p:spPr>
        <p:txBody>
          <a:bodyPr wrap="square">
            <a:spAutoFit/>
          </a:bodyPr>
          <a:lstStyle/>
          <a:p>
            <a:pPr marL="0" indent="0">
              <a:spcBef>
                <a:spcPct val="30000"/>
              </a:spcBef>
              <a:buNone/>
              <a:defRPr/>
            </a:pPr>
            <a:r>
              <a:rPr lang="en-GB" sz="1800" dirty="0">
                <a:solidFill>
                  <a:schemeClr val="bg1"/>
                </a:solidFill>
              </a:rPr>
              <a:t>In Python, a tuple is created by placing all the items inside parentheses ( ) and separating each item with commas</a:t>
            </a:r>
          </a:p>
        </p:txBody>
      </p:sp>
      <p:pic>
        <p:nvPicPr>
          <p:cNvPr id="8" name="Picture 7">
            <a:extLst>
              <a:ext uri="{FF2B5EF4-FFF2-40B4-BE49-F238E27FC236}">
                <a16:creationId xmlns:a16="http://schemas.microsoft.com/office/drawing/2014/main" id="{0C02B654-B574-4673-A316-42BABBFB9160}"/>
              </a:ext>
            </a:extLst>
          </p:cNvPr>
          <p:cNvPicPr>
            <a:picLocks noChangeAspect="1"/>
          </p:cNvPicPr>
          <p:nvPr/>
        </p:nvPicPr>
        <p:blipFill>
          <a:blip r:embed="rId3"/>
          <a:stretch>
            <a:fillRect/>
          </a:stretch>
        </p:blipFill>
        <p:spPr>
          <a:xfrm>
            <a:off x="420636" y="1195922"/>
            <a:ext cx="369332" cy="369332"/>
          </a:xfrm>
          <a:prstGeom prst="rect">
            <a:avLst/>
          </a:prstGeom>
        </p:spPr>
      </p:pic>
      <p:pic>
        <p:nvPicPr>
          <p:cNvPr id="10" name="Picture 9">
            <a:extLst>
              <a:ext uri="{FF2B5EF4-FFF2-40B4-BE49-F238E27FC236}">
                <a16:creationId xmlns:a16="http://schemas.microsoft.com/office/drawing/2014/main" id="{44CF8B6A-8F44-41E8-8F02-886CDE9929AB}"/>
              </a:ext>
            </a:extLst>
          </p:cNvPr>
          <p:cNvPicPr>
            <a:picLocks noChangeAspect="1"/>
          </p:cNvPicPr>
          <p:nvPr/>
        </p:nvPicPr>
        <p:blipFill>
          <a:blip r:embed="rId3"/>
          <a:stretch>
            <a:fillRect/>
          </a:stretch>
        </p:blipFill>
        <p:spPr>
          <a:xfrm>
            <a:off x="420636" y="1817260"/>
            <a:ext cx="369332" cy="369332"/>
          </a:xfrm>
          <a:prstGeom prst="rect">
            <a:avLst/>
          </a:prstGeom>
        </p:spPr>
      </p:pic>
      <p:sp>
        <p:nvSpPr>
          <p:cNvPr id="11" name="TextBox 10">
            <a:extLst>
              <a:ext uri="{FF2B5EF4-FFF2-40B4-BE49-F238E27FC236}">
                <a16:creationId xmlns:a16="http://schemas.microsoft.com/office/drawing/2014/main" id="{ECB730CB-2C53-45CC-82EE-8B388E95B6CC}"/>
              </a:ext>
            </a:extLst>
          </p:cNvPr>
          <p:cNvSpPr txBox="1"/>
          <p:nvPr/>
        </p:nvSpPr>
        <p:spPr>
          <a:xfrm>
            <a:off x="960062" y="1780975"/>
            <a:ext cx="10844944" cy="646331"/>
          </a:xfrm>
          <a:prstGeom prst="rect">
            <a:avLst/>
          </a:prstGeom>
          <a:noFill/>
        </p:spPr>
        <p:txBody>
          <a:bodyPr wrap="square">
            <a:spAutoFit/>
          </a:bodyPr>
          <a:lstStyle/>
          <a:p>
            <a:pPr marL="0" indent="0">
              <a:spcBef>
                <a:spcPct val="30000"/>
              </a:spcBef>
              <a:buNone/>
              <a:defRPr/>
            </a:pPr>
            <a:r>
              <a:rPr lang="en-GB" dirty="0">
                <a:solidFill>
                  <a:schemeClr val="bg1"/>
                </a:solidFill>
              </a:rPr>
              <a:t>A tuple</a:t>
            </a:r>
            <a:r>
              <a:rPr lang="en-GB" sz="1800" dirty="0">
                <a:solidFill>
                  <a:schemeClr val="bg1"/>
                </a:solidFill>
              </a:rPr>
              <a:t> is an immutable ordered sequence of items</a:t>
            </a:r>
            <a:r>
              <a:rPr lang="en-GB" dirty="0">
                <a:solidFill>
                  <a:schemeClr val="bg1"/>
                </a:solidFill>
              </a:rPr>
              <a:t>. This means that</a:t>
            </a:r>
            <a:r>
              <a:rPr lang="en-GB" sz="1800" dirty="0">
                <a:solidFill>
                  <a:schemeClr val="bg1"/>
                </a:solidFill>
              </a:rPr>
              <a:t> items inside a tuple can’t be changed</a:t>
            </a:r>
            <a:r>
              <a:rPr lang="en-GB" dirty="0">
                <a:solidFill>
                  <a:schemeClr val="bg1"/>
                </a:solidFill>
              </a:rPr>
              <a:t> or updated</a:t>
            </a:r>
            <a:endParaRPr lang="en-GB" sz="1800" dirty="0">
              <a:solidFill>
                <a:schemeClr val="bg1"/>
              </a:solidFill>
            </a:endParaRPr>
          </a:p>
        </p:txBody>
      </p:sp>
      <p:sp>
        <p:nvSpPr>
          <p:cNvPr id="12" name="TextBox 11">
            <a:extLst>
              <a:ext uri="{FF2B5EF4-FFF2-40B4-BE49-F238E27FC236}">
                <a16:creationId xmlns:a16="http://schemas.microsoft.com/office/drawing/2014/main" id="{2788DD63-C08E-44A5-A715-E89097FEBA73}"/>
              </a:ext>
            </a:extLst>
          </p:cNvPr>
          <p:cNvSpPr txBox="1"/>
          <p:nvPr/>
        </p:nvSpPr>
        <p:spPr>
          <a:xfrm>
            <a:off x="960062" y="3566936"/>
            <a:ext cx="10520738" cy="369332"/>
          </a:xfrm>
          <a:prstGeom prst="rect">
            <a:avLst/>
          </a:prstGeom>
          <a:noFill/>
        </p:spPr>
        <p:txBody>
          <a:bodyPr wrap="square">
            <a:spAutoFit/>
          </a:bodyPr>
          <a:lstStyle/>
          <a:p>
            <a:r>
              <a:rPr lang="en-GB" sz="1800" dirty="0">
                <a:solidFill>
                  <a:schemeClr val="bg1"/>
                </a:solidFill>
              </a:rPr>
              <a:t>A tuple can contain any number of items with different data types (integer, float, string, etc.)</a:t>
            </a:r>
            <a:endParaRPr lang="en-GB" dirty="0"/>
          </a:p>
        </p:txBody>
      </p:sp>
      <p:pic>
        <p:nvPicPr>
          <p:cNvPr id="13" name="Picture 12">
            <a:extLst>
              <a:ext uri="{FF2B5EF4-FFF2-40B4-BE49-F238E27FC236}">
                <a16:creationId xmlns:a16="http://schemas.microsoft.com/office/drawing/2014/main" id="{06563CAD-5A8B-4EB3-9F35-5F4EA130CA15}"/>
              </a:ext>
            </a:extLst>
          </p:cNvPr>
          <p:cNvPicPr>
            <a:picLocks noChangeAspect="1"/>
          </p:cNvPicPr>
          <p:nvPr/>
        </p:nvPicPr>
        <p:blipFill>
          <a:blip r:embed="rId3"/>
          <a:stretch>
            <a:fillRect/>
          </a:stretch>
        </p:blipFill>
        <p:spPr>
          <a:xfrm>
            <a:off x="420636" y="2644734"/>
            <a:ext cx="369332" cy="369332"/>
          </a:xfrm>
          <a:prstGeom prst="rect">
            <a:avLst/>
          </a:prstGeom>
        </p:spPr>
      </p:pic>
      <p:pic>
        <p:nvPicPr>
          <p:cNvPr id="14" name="Picture 13">
            <a:extLst>
              <a:ext uri="{FF2B5EF4-FFF2-40B4-BE49-F238E27FC236}">
                <a16:creationId xmlns:a16="http://schemas.microsoft.com/office/drawing/2014/main" id="{FBF95AD5-F523-4A81-B2FD-4AF338B62042}"/>
              </a:ext>
            </a:extLst>
          </p:cNvPr>
          <p:cNvPicPr>
            <a:picLocks noChangeAspect="1"/>
          </p:cNvPicPr>
          <p:nvPr/>
        </p:nvPicPr>
        <p:blipFill>
          <a:blip r:embed="rId3"/>
          <a:stretch>
            <a:fillRect/>
          </a:stretch>
        </p:blipFill>
        <p:spPr>
          <a:xfrm>
            <a:off x="420636" y="3566936"/>
            <a:ext cx="369332" cy="369332"/>
          </a:xfrm>
          <a:prstGeom prst="rect">
            <a:avLst/>
          </a:prstGeom>
        </p:spPr>
      </p:pic>
    </p:spTree>
    <p:extLst>
      <p:ext uri="{BB962C8B-B14F-4D97-AF65-F5344CB8AC3E}">
        <p14:creationId xmlns:p14="http://schemas.microsoft.com/office/powerpoint/2010/main" val="402196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16C0C-09F0-4018-BD82-D07EA6EA704A}"/>
              </a:ext>
            </a:extLst>
          </p:cNvPr>
          <p:cNvSpPr>
            <a:spLocks noGrp="1"/>
          </p:cNvSpPr>
          <p:nvPr>
            <p:ph type="title" idx="4294967295"/>
          </p:nvPr>
        </p:nvSpPr>
        <p:spPr>
          <a:xfrm>
            <a:off x="353566" y="328213"/>
            <a:ext cx="11160125" cy="587375"/>
          </a:xfrm>
          <a:prstGeom prst="rect">
            <a:avLst/>
          </a:prstGeom>
        </p:spPr>
        <p:txBody>
          <a:bodyPr/>
          <a:lstStyle/>
          <a:p>
            <a:r>
              <a:rPr lang="en-GB" sz="2800" b="1" dirty="0">
                <a:solidFill>
                  <a:schemeClr val="bg1"/>
                </a:solidFill>
              </a:rPr>
              <a:t>Python sets</a:t>
            </a:r>
          </a:p>
        </p:txBody>
      </p:sp>
      <p:sp>
        <p:nvSpPr>
          <p:cNvPr id="3" name="Content Placeholder 3">
            <a:extLst>
              <a:ext uri="{FF2B5EF4-FFF2-40B4-BE49-F238E27FC236}">
                <a16:creationId xmlns:a16="http://schemas.microsoft.com/office/drawing/2014/main" id="{8A05A30E-47DE-4AAC-8A26-110AEB326E0E}"/>
              </a:ext>
            </a:extLst>
          </p:cNvPr>
          <p:cNvSpPr txBox="1">
            <a:spLocks/>
          </p:cNvSpPr>
          <p:nvPr/>
        </p:nvSpPr>
        <p:spPr>
          <a:xfrm>
            <a:off x="791109" y="1236811"/>
            <a:ext cx="10526445" cy="101337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dirty="0">
                <a:solidFill>
                  <a:schemeClr val="bg1"/>
                </a:solidFill>
              </a:rPr>
              <a:t>A set is an unordered and unindexed collection of items, without any duplicates. Every item in a set is unique</a:t>
            </a:r>
          </a:p>
          <a:p>
            <a:pPr marL="0" indent="0">
              <a:spcBef>
                <a:spcPct val="30000"/>
              </a:spcBef>
              <a:buFont typeface="Arial"/>
              <a:buNone/>
              <a:defRPr/>
            </a:pPr>
            <a:endParaRPr lang="en-GB" sz="1800" dirty="0">
              <a:solidFill>
                <a:schemeClr val="bg1"/>
              </a:solidFill>
            </a:endParaRPr>
          </a:p>
        </p:txBody>
      </p:sp>
      <p:pic>
        <p:nvPicPr>
          <p:cNvPr id="4" name="Picture 3">
            <a:extLst>
              <a:ext uri="{FF2B5EF4-FFF2-40B4-BE49-F238E27FC236}">
                <a16:creationId xmlns:a16="http://schemas.microsoft.com/office/drawing/2014/main" id="{79D91162-CC8C-44DC-9B69-71BFF4A9384A}"/>
              </a:ext>
            </a:extLst>
          </p:cNvPr>
          <p:cNvPicPr>
            <a:picLocks noChangeAspect="1"/>
          </p:cNvPicPr>
          <p:nvPr/>
        </p:nvPicPr>
        <p:blipFill rotWithShape="1">
          <a:blip r:embed="rId3"/>
          <a:srcRect t="39643" b="40838"/>
          <a:stretch/>
        </p:blipFill>
        <p:spPr>
          <a:xfrm>
            <a:off x="2536422" y="5436249"/>
            <a:ext cx="7224978" cy="663351"/>
          </a:xfrm>
          <a:prstGeom prst="rect">
            <a:avLst/>
          </a:prstGeom>
        </p:spPr>
      </p:pic>
      <p:sp>
        <p:nvSpPr>
          <p:cNvPr id="9" name="TextBox 12">
            <a:extLst>
              <a:ext uri="{FF2B5EF4-FFF2-40B4-BE49-F238E27FC236}">
                <a16:creationId xmlns:a16="http://schemas.microsoft.com/office/drawing/2014/main" id="{C7D02D39-CBA9-4E64-9A32-915B5DFF4E6E}"/>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22</a:t>
            </a:fld>
            <a:endParaRPr lang="en-US">
              <a:solidFill>
                <a:schemeClr val="bg1"/>
              </a:solidFill>
            </a:endParaRPr>
          </a:p>
        </p:txBody>
      </p:sp>
      <p:sp>
        <p:nvSpPr>
          <p:cNvPr id="7" name="TextBox 6">
            <a:extLst>
              <a:ext uri="{FF2B5EF4-FFF2-40B4-BE49-F238E27FC236}">
                <a16:creationId xmlns:a16="http://schemas.microsoft.com/office/drawing/2014/main" id="{529CDD6E-72E7-4A04-A963-2790D5A3F243}"/>
              </a:ext>
            </a:extLst>
          </p:cNvPr>
          <p:cNvSpPr txBox="1"/>
          <p:nvPr/>
        </p:nvSpPr>
        <p:spPr>
          <a:xfrm>
            <a:off x="807682" y="2571411"/>
            <a:ext cx="9924836" cy="646331"/>
          </a:xfrm>
          <a:prstGeom prst="rect">
            <a:avLst/>
          </a:prstGeom>
          <a:noFill/>
        </p:spPr>
        <p:txBody>
          <a:bodyPr wrap="square">
            <a:spAutoFit/>
          </a:bodyPr>
          <a:lstStyle/>
          <a:p>
            <a:pPr marL="0" indent="0">
              <a:spcBef>
                <a:spcPct val="30000"/>
              </a:spcBef>
              <a:buNone/>
              <a:defRPr/>
            </a:pPr>
            <a:r>
              <a:rPr lang="en-GB" sz="1800" dirty="0">
                <a:solidFill>
                  <a:schemeClr val="bg1"/>
                </a:solidFill>
              </a:rPr>
              <a:t>It’s also possible to make a set using the set() constructor. This is useful when converting a list/tuple into a set</a:t>
            </a:r>
          </a:p>
        </p:txBody>
      </p:sp>
      <p:sp>
        <p:nvSpPr>
          <p:cNvPr id="10" name="TextBox 9">
            <a:extLst>
              <a:ext uri="{FF2B5EF4-FFF2-40B4-BE49-F238E27FC236}">
                <a16:creationId xmlns:a16="http://schemas.microsoft.com/office/drawing/2014/main" id="{2AE5B524-58C7-4E8A-9C90-BD4AABD699C9}"/>
              </a:ext>
            </a:extLst>
          </p:cNvPr>
          <p:cNvSpPr txBox="1"/>
          <p:nvPr/>
        </p:nvSpPr>
        <p:spPr>
          <a:xfrm>
            <a:off x="807682" y="3440207"/>
            <a:ext cx="10706008" cy="369332"/>
          </a:xfrm>
          <a:prstGeom prst="rect">
            <a:avLst/>
          </a:prstGeom>
          <a:noFill/>
        </p:spPr>
        <p:txBody>
          <a:bodyPr wrap="square">
            <a:spAutoFit/>
          </a:bodyPr>
          <a:lstStyle/>
          <a:p>
            <a:pPr marL="0" indent="0">
              <a:spcBef>
                <a:spcPct val="30000"/>
              </a:spcBef>
              <a:buNone/>
              <a:defRPr/>
            </a:pPr>
            <a:r>
              <a:rPr lang="en-GB" sz="1800" dirty="0">
                <a:solidFill>
                  <a:schemeClr val="bg1"/>
                </a:solidFill>
              </a:rPr>
              <a:t>Sets can also be used to perform mathematical set operations, </a:t>
            </a:r>
            <a:r>
              <a:rPr lang="en-GB" dirty="0">
                <a:solidFill>
                  <a:schemeClr val="bg1"/>
                </a:solidFill>
              </a:rPr>
              <a:t>such as </a:t>
            </a:r>
            <a:r>
              <a:rPr lang="en-GB" sz="1800" dirty="0">
                <a:solidFill>
                  <a:schemeClr val="bg1"/>
                </a:solidFill>
              </a:rPr>
              <a:t>union, intersection, etc. </a:t>
            </a:r>
          </a:p>
        </p:txBody>
      </p:sp>
      <p:pic>
        <p:nvPicPr>
          <p:cNvPr id="11" name="Picture 10">
            <a:extLst>
              <a:ext uri="{FF2B5EF4-FFF2-40B4-BE49-F238E27FC236}">
                <a16:creationId xmlns:a16="http://schemas.microsoft.com/office/drawing/2014/main" id="{B06CD104-8B69-4575-89EB-A30FCC9127B9}"/>
              </a:ext>
            </a:extLst>
          </p:cNvPr>
          <p:cNvPicPr>
            <a:picLocks noChangeAspect="1"/>
          </p:cNvPicPr>
          <p:nvPr/>
        </p:nvPicPr>
        <p:blipFill>
          <a:blip r:embed="rId4"/>
          <a:stretch>
            <a:fillRect/>
          </a:stretch>
        </p:blipFill>
        <p:spPr>
          <a:xfrm>
            <a:off x="353566" y="2603116"/>
            <a:ext cx="369332" cy="369332"/>
          </a:xfrm>
          <a:prstGeom prst="rect">
            <a:avLst/>
          </a:prstGeom>
        </p:spPr>
      </p:pic>
      <p:pic>
        <p:nvPicPr>
          <p:cNvPr id="12" name="Picture 11">
            <a:extLst>
              <a:ext uri="{FF2B5EF4-FFF2-40B4-BE49-F238E27FC236}">
                <a16:creationId xmlns:a16="http://schemas.microsoft.com/office/drawing/2014/main" id="{802381B8-6BBC-4C28-8AC4-E22C3BBA2176}"/>
              </a:ext>
            </a:extLst>
          </p:cNvPr>
          <p:cNvPicPr>
            <a:picLocks noChangeAspect="1"/>
          </p:cNvPicPr>
          <p:nvPr/>
        </p:nvPicPr>
        <p:blipFill>
          <a:blip r:embed="rId4"/>
          <a:stretch>
            <a:fillRect/>
          </a:stretch>
        </p:blipFill>
        <p:spPr>
          <a:xfrm>
            <a:off x="357542" y="1347742"/>
            <a:ext cx="369332" cy="369332"/>
          </a:xfrm>
          <a:prstGeom prst="rect">
            <a:avLst/>
          </a:prstGeom>
        </p:spPr>
      </p:pic>
      <p:pic>
        <p:nvPicPr>
          <p:cNvPr id="13" name="Picture 12">
            <a:extLst>
              <a:ext uri="{FF2B5EF4-FFF2-40B4-BE49-F238E27FC236}">
                <a16:creationId xmlns:a16="http://schemas.microsoft.com/office/drawing/2014/main" id="{3651C6F0-616B-4686-BF64-A06AED5EDDF5}"/>
              </a:ext>
            </a:extLst>
          </p:cNvPr>
          <p:cNvPicPr>
            <a:picLocks noChangeAspect="1"/>
          </p:cNvPicPr>
          <p:nvPr/>
        </p:nvPicPr>
        <p:blipFill>
          <a:blip r:embed="rId4"/>
          <a:stretch>
            <a:fillRect/>
          </a:stretch>
        </p:blipFill>
        <p:spPr>
          <a:xfrm>
            <a:off x="353566" y="4027417"/>
            <a:ext cx="369332" cy="369332"/>
          </a:xfrm>
          <a:prstGeom prst="rect">
            <a:avLst/>
          </a:prstGeom>
        </p:spPr>
      </p:pic>
      <p:sp>
        <p:nvSpPr>
          <p:cNvPr id="14" name="TextBox 13">
            <a:extLst>
              <a:ext uri="{FF2B5EF4-FFF2-40B4-BE49-F238E27FC236}">
                <a16:creationId xmlns:a16="http://schemas.microsoft.com/office/drawing/2014/main" id="{D9645B8C-0B6D-4627-8DBF-D206FF0FF9AB}"/>
              </a:ext>
            </a:extLst>
          </p:cNvPr>
          <p:cNvSpPr txBox="1"/>
          <p:nvPr/>
        </p:nvSpPr>
        <p:spPr>
          <a:xfrm>
            <a:off x="811639" y="1955137"/>
            <a:ext cx="10589252" cy="646331"/>
          </a:xfrm>
          <a:prstGeom prst="rect">
            <a:avLst/>
          </a:prstGeom>
          <a:noFill/>
        </p:spPr>
        <p:txBody>
          <a:bodyPr wrap="square">
            <a:spAutoFit/>
          </a:bodyPr>
          <a:lstStyle/>
          <a:p>
            <a:pPr marL="0" indent="0">
              <a:spcBef>
                <a:spcPct val="30000"/>
              </a:spcBef>
              <a:buNone/>
              <a:defRPr/>
            </a:pPr>
            <a:r>
              <a:rPr lang="en-GB" dirty="0">
                <a:solidFill>
                  <a:schemeClr val="bg1"/>
                </a:solidFill>
              </a:rPr>
              <a:t>A set</a:t>
            </a:r>
            <a:r>
              <a:rPr lang="en-GB" sz="1800" dirty="0">
                <a:solidFill>
                  <a:schemeClr val="bg1"/>
                </a:solidFill>
              </a:rPr>
              <a:t> is created by placing all the items/elements inside curly braces { } and separating each item/element with commas. </a:t>
            </a:r>
          </a:p>
        </p:txBody>
      </p:sp>
      <p:sp>
        <p:nvSpPr>
          <p:cNvPr id="15" name="TextBox 14">
            <a:extLst>
              <a:ext uri="{FF2B5EF4-FFF2-40B4-BE49-F238E27FC236}">
                <a16:creationId xmlns:a16="http://schemas.microsoft.com/office/drawing/2014/main" id="{1BA7804B-1BF0-480C-B426-502064F92732}"/>
              </a:ext>
            </a:extLst>
          </p:cNvPr>
          <p:cNvSpPr txBox="1"/>
          <p:nvPr/>
        </p:nvSpPr>
        <p:spPr>
          <a:xfrm>
            <a:off x="825591" y="4018710"/>
            <a:ext cx="10706009" cy="369332"/>
          </a:xfrm>
          <a:prstGeom prst="rect">
            <a:avLst/>
          </a:prstGeom>
          <a:noFill/>
        </p:spPr>
        <p:txBody>
          <a:bodyPr wrap="square">
            <a:spAutoFit/>
          </a:bodyPr>
          <a:lstStyle/>
          <a:p>
            <a:pPr marL="0" indent="0">
              <a:spcBef>
                <a:spcPct val="30000"/>
              </a:spcBef>
              <a:buNone/>
              <a:defRPr/>
            </a:pPr>
            <a:r>
              <a:rPr lang="en-GB" dirty="0">
                <a:solidFill>
                  <a:schemeClr val="bg1"/>
                </a:solidFill>
              </a:rPr>
              <a:t>A set</a:t>
            </a:r>
            <a:r>
              <a:rPr lang="en-GB" sz="1800" dirty="0">
                <a:solidFill>
                  <a:schemeClr val="bg1"/>
                </a:solidFill>
              </a:rPr>
              <a:t> can contain any number of items with different data types (integer, float, string, etc.)</a:t>
            </a:r>
          </a:p>
        </p:txBody>
      </p:sp>
      <p:sp>
        <p:nvSpPr>
          <p:cNvPr id="16" name="TextBox 15">
            <a:extLst>
              <a:ext uri="{FF2B5EF4-FFF2-40B4-BE49-F238E27FC236}">
                <a16:creationId xmlns:a16="http://schemas.microsoft.com/office/drawing/2014/main" id="{7DA219C3-8C19-47E1-8DBD-E73215279853}"/>
              </a:ext>
            </a:extLst>
          </p:cNvPr>
          <p:cNvSpPr txBox="1"/>
          <p:nvPr/>
        </p:nvSpPr>
        <p:spPr>
          <a:xfrm>
            <a:off x="807681" y="4597213"/>
            <a:ext cx="6097904" cy="369332"/>
          </a:xfrm>
          <a:prstGeom prst="rect">
            <a:avLst/>
          </a:prstGeom>
          <a:noFill/>
        </p:spPr>
        <p:txBody>
          <a:bodyPr wrap="square">
            <a:spAutoFit/>
          </a:bodyPr>
          <a:lstStyle/>
          <a:p>
            <a:pPr marL="0" indent="0">
              <a:spcBef>
                <a:spcPct val="30000"/>
              </a:spcBef>
              <a:buNone/>
              <a:defRPr/>
            </a:pPr>
            <a:r>
              <a:rPr lang="en-GB" sz="1800" dirty="0">
                <a:solidFill>
                  <a:schemeClr val="bg1"/>
                </a:solidFill>
              </a:rPr>
              <a:t>Sets are mutable(changeable)</a:t>
            </a:r>
          </a:p>
        </p:txBody>
      </p:sp>
      <p:pic>
        <p:nvPicPr>
          <p:cNvPr id="17" name="Picture 16">
            <a:extLst>
              <a:ext uri="{FF2B5EF4-FFF2-40B4-BE49-F238E27FC236}">
                <a16:creationId xmlns:a16="http://schemas.microsoft.com/office/drawing/2014/main" id="{94C8D4E2-089B-49B6-BB8C-D8C612201158}"/>
              </a:ext>
            </a:extLst>
          </p:cNvPr>
          <p:cNvPicPr>
            <a:picLocks noChangeAspect="1"/>
          </p:cNvPicPr>
          <p:nvPr/>
        </p:nvPicPr>
        <p:blipFill>
          <a:blip r:embed="rId4"/>
          <a:stretch>
            <a:fillRect/>
          </a:stretch>
        </p:blipFill>
        <p:spPr>
          <a:xfrm>
            <a:off x="364108" y="1917480"/>
            <a:ext cx="369332" cy="369332"/>
          </a:xfrm>
          <a:prstGeom prst="rect">
            <a:avLst/>
          </a:prstGeom>
        </p:spPr>
      </p:pic>
      <p:pic>
        <p:nvPicPr>
          <p:cNvPr id="18" name="Picture 17">
            <a:extLst>
              <a:ext uri="{FF2B5EF4-FFF2-40B4-BE49-F238E27FC236}">
                <a16:creationId xmlns:a16="http://schemas.microsoft.com/office/drawing/2014/main" id="{461B89AE-FA3E-4DE2-A3DE-587058FE80BE}"/>
              </a:ext>
            </a:extLst>
          </p:cNvPr>
          <p:cNvPicPr>
            <a:picLocks noChangeAspect="1"/>
          </p:cNvPicPr>
          <p:nvPr/>
        </p:nvPicPr>
        <p:blipFill>
          <a:blip r:embed="rId4"/>
          <a:stretch>
            <a:fillRect/>
          </a:stretch>
        </p:blipFill>
        <p:spPr>
          <a:xfrm>
            <a:off x="353566" y="3429000"/>
            <a:ext cx="369332" cy="369332"/>
          </a:xfrm>
          <a:prstGeom prst="rect">
            <a:avLst/>
          </a:prstGeom>
        </p:spPr>
      </p:pic>
      <p:pic>
        <p:nvPicPr>
          <p:cNvPr id="19" name="Picture 18">
            <a:extLst>
              <a:ext uri="{FF2B5EF4-FFF2-40B4-BE49-F238E27FC236}">
                <a16:creationId xmlns:a16="http://schemas.microsoft.com/office/drawing/2014/main" id="{A442EB0B-02F1-4469-A788-03DAB8723E75}"/>
              </a:ext>
            </a:extLst>
          </p:cNvPr>
          <p:cNvPicPr>
            <a:picLocks noChangeAspect="1"/>
          </p:cNvPicPr>
          <p:nvPr/>
        </p:nvPicPr>
        <p:blipFill>
          <a:blip r:embed="rId4"/>
          <a:stretch>
            <a:fillRect/>
          </a:stretch>
        </p:blipFill>
        <p:spPr>
          <a:xfrm>
            <a:off x="354598" y="4604484"/>
            <a:ext cx="369332" cy="369332"/>
          </a:xfrm>
          <a:prstGeom prst="rect">
            <a:avLst/>
          </a:prstGeom>
        </p:spPr>
      </p:pic>
    </p:spTree>
    <p:extLst>
      <p:ext uri="{BB962C8B-B14F-4D97-AF65-F5344CB8AC3E}">
        <p14:creationId xmlns:p14="http://schemas.microsoft.com/office/powerpoint/2010/main" val="175259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4"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3F6F-7C35-4555-8350-CA8A4055E9FB}"/>
              </a:ext>
            </a:extLst>
          </p:cNvPr>
          <p:cNvSpPr>
            <a:spLocks noGrp="1"/>
          </p:cNvSpPr>
          <p:nvPr>
            <p:ph type="title" idx="4294967295"/>
          </p:nvPr>
        </p:nvSpPr>
        <p:spPr>
          <a:xfrm>
            <a:off x="188013" y="227263"/>
            <a:ext cx="11160125" cy="587375"/>
          </a:xfrm>
          <a:prstGeom prst="rect">
            <a:avLst/>
          </a:prstGeom>
        </p:spPr>
        <p:txBody>
          <a:bodyPr/>
          <a:lstStyle/>
          <a:p>
            <a:r>
              <a:rPr lang="en-GB" sz="2800" b="1" dirty="0">
                <a:solidFill>
                  <a:schemeClr val="bg1"/>
                </a:solidFill>
              </a:rPr>
              <a:t>Python set operations</a:t>
            </a:r>
          </a:p>
        </p:txBody>
      </p:sp>
      <p:sp>
        <p:nvSpPr>
          <p:cNvPr id="3" name="Content Placeholder 3">
            <a:extLst>
              <a:ext uri="{FF2B5EF4-FFF2-40B4-BE49-F238E27FC236}">
                <a16:creationId xmlns:a16="http://schemas.microsoft.com/office/drawing/2014/main" id="{1D4CFC86-F163-45EC-A82E-FBC9A4E413BC}"/>
              </a:ext>
            </a:extLst>
          </p:cNvPr>
          <p:cNvSpPr txBox="1">
            <a:spLocks/>
          </p:cNvSpPr>
          <p:nvPr/>
        </p:nvSpPr>
        <p:spPr>
          <a:xfrm>
            <a:off x="722575" y="1157316"/>
            <a:ext cx="5456964" cy="5873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dirty="0">
                <a:solidFill>
                  <a:schemeClr val="bg1"/>
                </a:solidFill>
              </a:rPr>
              <a:t>The union operator '|' combines two sets to form a new one that contains items from both</a:t>
            </a:r>
          </a:p>
        </p:txBody>
      </p:sp>
      <p:pic>
        <p:nvPicPr>
          <p:cNvPr id="4" name="Picture 3">
            <a:extLst>
              <a:ext uri="{FF2B5EF4-FFF2-40B4-BE49-F238E27FC236}">
                <a16:creationId xmlns:a16="http://schemas.microsoft.com/office/drawing/2014/main" id="{43D37F5E-D7A7-4472-9C5C-4FAFAAEB4B14}"/>
              </a:ext>
            </a:extLst>
          </p:cNvPr>
          <p:cNvPicPr>
            <a:picLocks noChangeAspect="1"/>
          </p:cNvPicPr>
          <p:nvPr/>
        </p:nvPicPr>
        <p:blipFill>
          <a:blip r:embed="rId3"/>
          <a:stretch>
            <a:fillRect/>
          </a:stretch>
        </p:blipFill>
        <p:spPr>
          <a:xfrm>
            <a:off x="1697008" y="4182229"/>
            <a:ext cx="3352190" cy="2421026"/>
          </a:xfrm>
          <a:prstGeom prst="rect">
            <a:avLst/>
          </a:prstGeom>
        </p:spPr>
      </p:pic>
      <p:pic>
        <p:nvPicPr>
          <p:cNvPr id="5" name="Picture 4">
            <a:extLst>
              <a:ext uri="{FF2B5EF4-FFF2-40B4-BE49-F238E27FC236}">
                <a16:creationId xmlns:a16="http://schemas.microsoft.com/office/drawing/2014/main" id="{0DCA5129-0D6D-4129-9B06-6A882010C47E}"/>
              </a:ext>
            </a:extLst>
          </p:cNvPr>
          <p:cNvPicPr>
            <a:picLocks noChangeAspect="1"/>
          </p:cNvPicPr>
          <p:nvPr/>
        </p:nvPicPr>
        <p:blipFill>
          <a:blip r:embed="rId4"/>
          <a:stretch>
            <a:fillRect/>
          </a:stretch>
        </p:blipFill>
        <p:spPr>
          <a:xfrm>
            <a:off x="5964964" y="729998"/>
            <a:ext cx="6039023" cy="5570477"/>
          </a:xfrm>
          <a:prstGeom prst="rect">
            <a:avLst/>
          </a:prstGeom>
        </p:spPr>
      </p:pic>
      <p:sp>
        <p:nvSpPr>
          <p:cNvPr id="10" name="TextBox 12">
            <a:extLst>
              <a:ext uri="{FF2B5EF4-FFF2-40B4-BE49-F238E27FC236}">
                <a16:creationId xmlns:a16="http://schemas.microsoft.com/office/drawing/2014/main" id="{1ACC73FA-0D59-4D0C-ACAB-35567A85BFB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23</a:t>
            </a:fld>
            <a:endParaRPr lang="en-US"/>
          </a:p>
        </p:txBody>
      </p:sp>
      <p:sp>
        <p:nvSpPr>
          <p:cNvPr id="8" name="TextBox 7">
            <a:extLst>
              <a:ext uri="{FF2B5EF4-FFF2-40B4-BE49-F238E27FC236}">
                <a16:creationId xmlns:a16="http://schemas.microsoft.com/office/drawing/2014/main" id="{52F9A747-C3F7-4C9E-BABF-34AF82EC7E00}"/>
              </a:ext>
            </a:extLst>
          </p:cNvPr>
          <p:cNvSpPr txBox="1"/>
          <p:nvPr/>
        </p:nvSpPr>
        <p:spPr>
          <a:xfrm>
            <a:off x="722575" y="1952796"/>
            <a:ext cx="5242389" cy="646331"/>
          </a:xfrm>
          <a:prstGeom prst="rect">
            <a:avLst/>
          </a:prstGeom>
          <a:noFill/>
        </p:spPr>
        <p:txBody>
          <a:bodyPr wrap="square">
            <a:spAutoFit/>
          </a:bodyPr>
          <a:lstStyle/>
          <a:p>
            <a:pPr>
              <a:spcBef>
                <a:spcPct val="30000"/>
              </a:spcBef>
              <a:defRPr/>
            </a:pPr>
            <a:r>
              <a:rPr lang="en-GB" sz="1800" dirty="0">
                <a:solidFill>
                  <a:schemeClr val="bg1"/>
                </a:solidFill>
              </a:rPr>
              <a:t>The intersection operator '&amp;' gets items common only to both sets</a:t>
            </a:r>
          </a:p>
        </p:txBody>
      </p:sp>
      <p:sp>
        <p:nvSpPr>
          <p:cNvPr id="11" name="TextBox 10">
            <a:extLst>
              <a:ext uri="{FF2B5EF4-FFF2-40B4-BE49-F238E27FC236}">
                <a16:creationId xmlns:a16="http://schemas.microsoft.com/office/drawing/2014/main" id="{FF48BD80-6042-421B-A043-9C49C3A471B1}"/>
              </a:ext>
            </a:extLst>
          </p:cNvPr>
          <p:cNvSpPr txBox="1"/>
          <p:nvPr/>
        </p:nvSpPr>
        <p:spPr>
          <a:xfrm>
            <a:off x="722574" y="2866128"/>
            <a:ext cx="5242389" cy="923330"/>
          </a:xfrm>
          <a:prstGeom prst="rect">
            <a:avLst/>
          </a:prstGeom>
          <a:noFill/>
        </p:spPr>
        <p:txBody>
          <a:bodyPr wrap="square">
            <a:spAutoFit/>
          </a:bodyPr>
          <a:lstStyle/>
          <a:p>
            <a:pPr>
              <a:spcBef>
                <a:spcPct val="30000"/>
              </a:spcBef>
              <a:defRPr/>
            </a:pPr>
            <a:r>
              <a:rPr lang="en-GB" sz="1800" dirty="0">
                <a:solidFill>
                  <a:schemeClr val="bg1"/>
                </a:solidFill>
              </a:rPr>
              <a:t>The symmetric difference operator '^' gets items in either set, but not both (excluding the intersection)</a:t>
            </a:r>
          </a:p>
        </p:txBody>
      </p:sp>
      <p:pic>
        <p:nvPicPr>
          <p:cNvPr id="13" name="Picture 12">
            <a:extLst>
              <a:ext uri="{FF2B5EF4-FFF2-40B4-BE49-F238E27FC236}">
                <a16:creationId xmlns:a16="http://schemas.microsoft.com/office/drawing/2014/main" id="{82FE3807-A936-46DC-B5FB-C0518D4986B6}"/>
              </a:ext>
            </a:extLst>
          </p:cNvPr>
          <p:cNvPicPr>
            <a:picLocks noChangeAspect="1"/>
          </p:cNvPicPr>
          <p:nvPr/>
        </p:nvPicPr>
        <p:blipFill>
          <a:blip r:embed="rId5"/>
          <a:stretch>
            <a:fillRect/>
          </a:stretch>
        </p:blipFill>
        <p:spPr>
          <a:xfrm>
            <a:off x="275348" y="2000468"/>
            <a:ext cx="369332" cy="369332"/>
          </a:xfrm>
          <a:prstGeom prst="rect">
            <a:avLst/>
          </a:prstGeom>
        </p:spPr>
      </p:pic>
      <p:pic>
        <p:nvPicPr>
          <p:cNvPr id="14" name="Picture 13">
            <a:extLst>
              <a:ext uri="{FF2B5EF4-FFF2-40B4-BE49-F238E27FC236}">
                <a16:creationId xmlns:a16="http://schemas.microsoft.com/office/drawing/2014/main" id="{58AF99C0-867B-4FA3-BE6D-B7690C53A270}"/>
              </a:ext>
            </a:extLst>
          </p:cNvPr>
          <p:cNvPicPr>
            <a:picLocks noChangeAspect="1"/>
          </p:cNvPicPr>
          <p:nvPr/>
        </p:nvPicPr>
        <p:blipFill>
          <a:blip r:embed="rId5"/>
          <a:stretch>
            <a:fillRect/>
          </a:stretch>
        </p:blipFill>
        <p:spPr>
          <a:xfrm>
            <a:off x="275348" y="1199051"/>
            <a:ext cx="369332" cy="369332"/>
          </a:xfrm>
          <a:prstGeom prst="rect">
            <a:avLst/>
          </a:prstGeom>
        </p:spPr>
      </p:pic>
      <p:pic>
        <p:nvPicPr>
          <p:cNvPr id="15" name="Picture 14">
            <a:extLst>
              <a:ext uri="{FF2B5EF4-FFF2-40B4-BE49-F238E27FC236}">
                <a16:creationId xmlns:a16="http://schemas.microsoft.com/office/drawing/2014/main" id="{110208C4-7435-4158-BA67-C422EE8C9F7F}"/>
              </a:ext>
            </a:extLst>
          </p:cNvPr>
          <p:cNvPicPr>
            <a:picLocks noChangeAspect="1"/>
          </p:cNvPicPr>
          <p:nvPr/>
        </p:nvPicPr>
        <p:blipFill>
          <a:blip r:embed="rId5"/>
          <a:stretch>
            <a:fillRect/>
          </a:stretch>
        </p:blipFill>
        <p:spPr>
          <a:xfrm>
            <a:off x="275348" y="2942719"/>
            <a:ext cx="369332" cy="369332"/>
          </a:xfrm>
          <a:prstGeom prst="rect">
            <a:avLst/>
          </a:prstGeom>
        </p:spPr>
      </p:pic>
    </p:spTree>
    <p:extLst>
      <p:ext uri="{BB962C8B-B14F-4D97-AF65-F5344CB8AC3E}">
        <p14:creationId xmlns:p14="http://schemas.microsoft.com/office/powerpoint/2010/main" val="147235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0B61-CA27-41DF-9345-FC30A05B99E1}"/>
              </a:ext>
            </a:extLst>
          </p:cNvPr>
          <p:cNvSpPr>
            <a:spLocks noGrp="1"/>
          </p:cNvSpPr>
          <p:nvPr>
            <p:ph type="title" idx="4294967295"/>
          </p:nvPr>
        </p:nvSpPr>
        <p:spPr>
          <a:xfrm>
            <a:off x="414337" y="372279"/>
            <a:ext cx="11160125" cy="587375"/>
          </a:xfrm>
          <a:prstGeom prst="rect">
            <a:avLst/>
          </a:prstGeom>
        </p:spPr>
        <p:txBody>
          <a:bodyPr/>
          <a:lstStyle/>
          <a:p>
            <a:r>
              <a:rPr lang="en-GB" sz="2800" b="1" dirty="0">
                <a:solidFill>
                  <a:schemeClr val="bg1"/>
                </a:solidFill>
              </a:rPr>
              <a:t>Python dictionary</a:t>
            </a:r>
          </a:p>
        </p:txBody>
      </p:sp>
      <p:sp>
        <p:nvSpPr>
          <p:cNvPr id="3" name="Content Placeholder 3">
            <a:extLst>
              <a:ext uri="{FF2B5EF4-FFF2-40B4-BE49-F238E27FC236}">
                <a16:creationId xmlns:a16="http://schemas.microsoft.com/office/drawing/2014/main" id="{C4033956-022D-41B9-8F08-3D2A4D0DF1A0}"/>
              </a:ext>
            </a:extLst>
          </p:cNvPr>
          <p:cNvSpPr txBox="1">
            <a:spLocks/>
          </p:cNvSpPr>
          <p:nvPr/>
        </p:nvSpPr>
        <p:spPr>
          <a:xfrm>
            <a:off x="930910" y="1208763"/>
            <a:ext cx="10972800" cy="3693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dirty="0">
                <a:solidFill>
                  <a:schemeClr val="bg1"/>
                </a:solidFill>
              </a:rPr>
              <a:t>A dictionary is a collection of items that are unordered, mutable and indexed </a:t>
            </a:r>
          </a:p>
          <a:p>
            <a:pPr marL="0" indent="0">
              <a:spcBef>
                <a:spcPct val="30000"/>
              </a:spcBef>
              <a:buFont typeface="Arial"/>
              <a:buNone/>
              <a:defRPr/>
            </a:pPr>
            <a:endParaRPr lang="en-GB" sz="1800" dirty="0">
              <a:solidFill>
                <a:schemeClr val="bg1"/>
              </a:solidFill>
            </a:endParaRPr>
          </a:p>
        </p:txBody>
      </p:sp>
      <p:pic>
        <p:nvPicPr>
          <p:cNvPr id="4" name="Picture 3">
            <a:extLst>
              <a:ext uri="{FF2B5EF4-FFF2-40B4-BE49-F238E27FC236}">
                <a16:creationId xmlns:a16="http://schemas.microsoft.com/office/drawing/2014/main" id="{63C0E1C3-D878-493A-87B4-DB71A4756216}"/>
              </a:ext>
            </a:extLst>
          </p:cNvPr>
          <p:cNvPicPr>
            <a:picLocks noChangeAspect="1"/>
          </p:cNvPicPr>
          <p:nvPr/>
        </p:nvPicPr>
        <p:blipFill rotWithShape="1">
          <a:blip r:embed="rId2"/>
          <a:srcRect t="59847" b="20291"/>
          <a:stretch/>
        </p:blipFill>
        <p:spPr>
          <a:xfrm>
            <a:off x="2163661" y="4121817"/>
            <a:ext cx="8269892" cy="772611"/>
          </a:xfrm>
          <a:prstGeom prst="rect">
            <a:avLst/>
          </a:prstGeom>
        </p:spPr>
      </p:pic>
      <p:sp>
        <p:nvSpPr>
          <p:cNvPr id="9" name="TextBox 12">
            <a:extLst>
              <a:ext uri="{FF2B5EF4-FFF2-40B4-BE49-F238E27FC236}">
                <a16:creationId xmlns:a16="http://schemas.microsoft.com/office/drawing/2014/main" id="{EE15E954-03B5-411E-AA9B-497FDB0A8FF9}"/>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24</a:t>
            </a:fld>
            <a:endParaRPr lang="en-US">
              <a:solidFill>
                <a:schemeClr val="bg1"/>
              </a:solidFill>
            </a:endParaRPr>
          </a:p>
        </p:txBody>
      </p:sp>
      <p:sp>
        <p:nvSpPr>
          <p:cNvPr id="7" name="TextBox 6">
            <a:extLst>
              <a:ext uri="{FF2B5EF4-FFF2-40B4-BE49-F238E27FC236}">
                <a16:creationId xmlns:a16="http://schemas.microsoft.com/office/drawing/2014/main" id="{0704186A-7670-437E-A0A7-D5A36F338300}"/>
              </a:ext>
            </a:extLst>
          </p:cNvPr>
          <p:cNvSpPr txBox="1"/>
          <p:nvPr/>
        </p:nvSpPr>
        <p:spPr>
          <a:xfrm>
            <a:off x="930910" y="2345465"/>
            <a:ext cx="11440845" cy="369332"/>
          </a:xfrm>
          <a:prstGeom prst="rect">
            <a:avLst/>
          </a:prstGeom>
          <a:noFill/>
        </p:spPr>
        <p:txBody>
          <a:bodyPr wrap="square">
            <a:spAutoFit/>
          </a:bodyPr>
          <a:lstStyle/>
          <a:p>
            <a:pPr marL="0" indent="0">
              <a:spcBef>
                <a:spcPct val="30000"/>
              </a:spcBef>
              <a:buNone/>
              <a:defRPr/>
            </a:pPr>
            <a:r>
              <a:rPr lang="en-GB" sz="1800" dirty="0">
                <a:solidFill>
                  <a:schemeClr val="bg1"/>
                </a:solidFill>
              </a:rPr>
              <a:t>We can also create a dictionary using the built-in </a:t>
            </a:r>
            <a:r>
              <a:rPr lang="en-GB" sz="1800" dirty="0" err="1">
                <a:solidFill>
                  <a:schemeClr val="bg1"/>
                </a:solidFill>
              </a:rPr>
              <a:t>dict</a:t>
            </a:r>
            <a:r>
              <a:rPr lang="en-GB" sz="1800" dirty="0">
                <a:solidFill>
                  <a:schemeClr val="bg1"/>
                </a:solidFill>
              </a:rPr>
              <a:t>() function</a:t>
            </a:r>
          </a:p>
        </p:txBody>
      </p:sp>
      <p:sp>
        <p:nvSpPr>
          <p:cNvPr id="8" name="TextBox 7">
            <a:extLst>
              <a:ext uri="{FF2B5EF4-FFF2-40B4-BE49-F238E27FC236}">
                <a16:creationId xmlns:a16="http://schemas.microsoft.com/office/drawing/2014/main" id="{51B24961-E71D-490D-AFFA-1FAB70C60D44}"/>
              </a:ext>
            </a:extLst>
          </p:cNvPr>
          <p:cNvSpPr txBox="1"/>
          <p:nvPr/>
        </p:nvSpPr>
        <p:spPr>
          <a:xfrm>
            <a:off x="930910" y="2881556"/>
            <a:ext cx="9940292" cy="646331"/>
          </a:xfrm>
          <a:prstGeom prst="rect">
            <a:avLst/>
          </a:prstGeom>
          <a:noFill/>
        </p:spPr>
        <p:txBody>
          <a:bodyPr wrap="square">
            <a:spAutoFit/>
          </a:bodyPr>
          <a:lstStyle/>
          <a:p>
            <a:pPr marL="0" indent="0">
              <a:spcBef>
                <a:spcPct val="30000"/>
              </a:spcBef>
              <a:buNone/>
              <a:defRPr/>
            </a:pPr>
            <a:r>
              <a:rPr lang="en-GB" sz="1800" dirty="0">
                <a:solidFill>
                  <a:schemeClr val="bg1"/>
                </a:solidFill>
              </a:rPr>
              <a:t>An item has a key(unique index) and a corresponding value that is expressed as a pair (key: value)</a:t>
            </a:r>
          </a:p>
        </p:txBody>
      </p:sp>
      <p:pic>
        <p:nvPicPr>
          <p:cNvPr id="10" name="Picture 9">
            <a:extLst>
              <a:ext uri="{FF2B5EF4-FFF2-40B4-BE49-F238E27FC236}">
                <a16:creationId xmlns:a16="http://schemas.microsoft.com/office/drawing/2014/main" id="{7C7DF677-AAF1-489F-AC71-A03623CADE4A}"/>
              </a:ext>
            </a:extLst>
          </p:cNvPr>
          <p:cNvPicPr>
            <a:picLocks noChangeAspect="1"/>
          </p:cNvPicPr>
          <p:nvPr/>
        </p:nvPicPr>
        <p:blipFill>
          <a:blip r:embed="rId3"/>
          <a:stretch>
            <a:fillRect/>
          </a:stretch>
        </p:blipFill>
        <p:spPr>
          <a:xfrm>
            <a:off x="417194" y="1208762"/>
            <a:ext cx="369332" cy="369332"/>
          </a:xfrm>
          <a:prstGeom prst="rect">
            <a:avLst/>
          </a:prstGeom>
        </p:spPr>
      </p:pic>
      <p:pic>
        <p:nvPicPr>
          <p:cNvPr id="11" name="Picture 10">
            <a:extLst>
              <a:ext uri="{FF2B5EF4-FFF2-40B4-BE49-F238E27FC236}">
                <a16:creationId xmlns:a16="http://schemas.microsoft.com/office/drawing/2014/main" id="{282BDF49-1AC1-4341-895E-A79EC2316AB2}"/>
              </a:ext>
            </a:extLst>
          </p:cNvPr>
          <p:cNvPicPr>
            <a:picLocks noChangeAspect="1"/>
          </p:cNvPicPr>
          <p:nvPr/>
        </p:nvPicPr>
        <p:blipFill>
          <a:blip r:embed="rId3"/>
          <a:stretch>
            <a:fillRect/>
          </a:stretch>
        </p:blipFill>
        <p:spPr>
          <a:xfrm>
            <a:off x="414338" y="2346102"/>
            <a:ext cx="369332" cy="369332"/>
          </a:xfrm>
          <a:prstGeom prst="rect">
            <a:avLst/>
          </a:prstGeom>
        </p:spPr>
      </p:pic>
      <p:pic>
        <p:nvPicPr>
          <p:cNvPr id="12" name="Picture 11">
            <a:extLst>
              <a:ext uri="{FF2B5EF4-FFF2-40B4-BE49-F238E27FC236}">
                <a16:creationId xmlns:a16="http://schemas.microsoft.com/office/drawing/2014/main" id="{FD452621-2229-44D6-AFB2-DB5DD23C515A}"/>
              </a:ext>
            </a:extLst>
          </p:cNvPr>
          <p:cNvPicPr>
            <a:picLocks noChangeAspect="1"/>
          </p:cNvPicPr>
          <p:nvPr/>
        </p:nvPicPr>
        <p:blipFill>
          <a:blip r:embed="rId3"/>
          <a:stretch>
            <a:fillRect/>
          </a:stretch>
        </p:blipFill>
        <p:spPr>
          <a:xfrm>
            <a:off x="414338" y="2922405"/>
            <a:ext cx="369332" cy="369332"/>
          </a:xfrm>
          <a:prstGeom prst="rect">
            <a:avLst/>
          </a:prstGeom>
        </p:spPr>
      </p:pic>
      <p:sp>
        <p:nvSpPr>
          <p:cNvPr id="13" name="TextBox 12">
            <a:extLst>
              <a:ext uri="{FF2B5EF4-FFF2-40B4-BE49-F238E27FC236}">
                <a16:creationId xmlns:a16="http://schemas.microsoft.com/office/drawing/2014/main" id="{874D5441-7CC2-4942-B14C-8A78152B8C05}"/>
              </a:ext>
            </a:extLst>
          </p:cNvPr>
          <p:cNvSpPr txBox="1"/>
          <p:nvPr/>
        </p:nvSpPr>
        <p:spPr>
          <a:xfrm>
            <a:off x="930909" y="1578094"/>
            <a:ext cx="10454485" cy="646331"/>
          </a:xfrm>
          <a:prstGeom prst="rect">
            <a:avLst/>
          </a:prstGeom>
          <a:noFill/>
        </p:spPr>
        <p:txBody>
          <a:bodyPr wrap="square">
            <a:spAutoFit/>
          </a:bodyPr>
          <a:lstStyle/>
          <a:p>
            <a:pPr marL="0" indent="0">
              <a:spcBef>
                <a:spcPct val="30000"/>
              </a:spcBef>
              <a:buNone/>
              <a:defRPr/>
            </a:pPr>
            <a:r>
              <a:rPr lang="en-GB" dirty="0">
                <a:solidFill>
                  <a:schemeClr val="bg1"/>
                </a:solidFill>
              </a:rPr>
              <a:t>A dictionary</a:t>
            </a:r>
            <a:r>
              <a:rPr lang="en-GB" sz="1800" dirty="0">
                <a:solidFill>
                  <a:schemeClr val="bg1"/>
                </a:solidFill>
              </a:rPr>
              <a:t> is created by placing all items/elements inside curly braces { } and separating each item or element with commas. Each item in a dictionary </a:t>
            </a:r>
            <a:r>
              <a:rPr lang="en-GB" dirty="0">
                <a:solidFill>
                  <a:schemeClr val="bg1"/>
                </a:solidFill>
              </a:rPr>
              <a:t>should have</a:t>
            </a:r>
            <a:r>
              <a:rPr lang="en-GB" sz="1800" dirty="0">
                <a:solidFill>
                  <a:schemeClr val="bg1"/>
                </a:solidFill>
              </a:rPr>
              <a:t> a key/value pair</a:t>
            </a:r>
          </a:p>
        </p:txBody>
      </p:sp>
      <p:pic>
        <p:nvPicPr>
          <p:cNvPr id="14" name="Picture 13">
            <a:extLst>
              <a:ext uri="{FF2B5EF4-FFF2-40B4-BE49-F238E27FC236}">
                <a16:creationId xmlns:a16="http://schemas.microsoft.com/office/drawing/2014/main" id="{9B4E80E0-8907-4323-B544-DA675DA74D26}"/>
              </a:ext>
            </a:extLst>
          </p:cNvPr>
          <p:cNvPicPr>
            <a:picLocks noChangeAspect="1"/>
          </p:cNvPicPr>
          <p:nvPr/>
        </p:nvPicPr>
        <p:blipFill>
          <a:blip r:embed="rId3"/>
          <a:stretch>
            <a:fillRect/>
          </a:stretch>
        </p:blipFill>
        <p:spPr>
          <a:xfrm>
            <a:off x="409337" y="1716593"/>
            <a:ext cx="369332" cy="369332"/>
          </a:xfrm>
          <a:prstGeom prst="rect">
            <a:avLst/>
          </a:prstGeom>
        </p:spPr>
      </p:pic>
    </p:spTree>
    <p:extLst>
      <p:ext uri="{BB962C8B-B14F-4D97-AF65-F5344CB8AC3E}">
        <p14:creationId xmlns:p14="http://schemas.microsoft.com/office/powerpoint/2010/main" val="29088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CC6C-EF75-479B-843D-9FEECB31D1F2}"/>
              </a:ext>
            </a:extLst>
          </p:cNvPr>
          <p:cNvSpPr>
            <a:spLocks noGrp="1"/>
          </p:cNvSpPr>
          <p:nvPr>
            <p:ph type="title" idx="4294967295"/>
          </p:nvPr>
        </p:nvSpPr>
        <p:spPr>
          <a:xfrm>
            <a:off x="320675" y="423649"/>
            <a:ext cx="11160125" cy="587375"/>
          </a:xfrm>
          <a:prstGeom prst="rect">
            <a:avLst/>
          </a:prstGeom>
        </p:spPr>
        <p:txBody>
          <a:bodyPr/>
          <a:lstStyle/>
          <a:p>
            <a:r>
              <a:rPr lang="en-GB" sz="2800" b="1" dirty="0">
                <a:solidFill>
                  <a:schemeClr val="bg1"/>
                </a:solidFill>
              </a:rPr>
              <a:t>Python strings</a:t>
            </a:r>
          </a:p>
        </p:txBody>
      </p:sp>
      <p:sp>
        <p:nvSpPr>
          <p:cNvPr id="3" name="Content Placeholder 3">
            <a:extLst>
              <a:ext uri="{FF2B5EF4-FFF2-40B4-BE49-F238E27FC236}">
                <a16:creationId xmlns:a16="http://schemas.microsoft.com/office/drawing/2014/main" id="{2932B50B-270A-4658-B8E2-201A588FC647}"/>
              </a:ext>
            </a:extLst>
          </p:cNvPr>
          <p:cNvSpPr txBox="1">
            <a:spLocks/>
          </p:cNvSpPr>
          <p:nvPr/>
        </p:nvSpPr>
        <p:spPr>
          <a:xfrm>
            <a:off x="957263" y="1463751"/>
            <a:ext cx="10972800" cy="3693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dirty="0">
                <a:solidFill>
                  <a:schemeClr val="bg1"/>
                </a:solidFill>
              </a:rPr>
              <a:t>Strings are arrays of bytes that represent </a:t>
            </a:r>
            <a:r>
              <a:rPr lang="en-GB" sz="1800" dirty="0" err="1">
                <a:solidFill>
                  <a:schemeClr val="bg1"/>
                </a:solidFill>
              </a:rPr>
              <a:t>unicode</a:t>
            </a:r>
            <a:r>
              <a:rPr lang="en-GB" sz="1800" dirty="0">
                <a:solidFill>
                  <a:schemeClr val="bg1"/>
                </a:solidFill>
              </a:rPr>
              <a:t> characters </a:t>
            </a:r>
          </a:p>
        </p:txBody>
      </p:sp>
      <p:pic>
        <p:nvPicPr>
          <p:cNvPr id="4" name="Picture 3">
            <a:extLst>
              <a:ext uri="{FF2B5EF4-FFF2-40B4-BE49-F238E27FC236}">
                <a16:creationId xmlns:a16="http://schemas.microsoft.com/office/drawing/2014/main" id="{10876C78-725E-4C32-9079-6C0990D96E41}"/>
              </a:ext>
            </a:extLst>
          </p:cNvPr>
          <p:cNvPicPr>
            <a:picLocks noChangeAspect="1"/>
          </p:cNvPicPr>
          <p:nvPr/>
        </p:nvPicPr>
        <p:blipFill rotWithShape="1">
          <a:blip r:embed="rId3"/>
          <a:srcRect t="80735" b="88"/>
          <a:stretch/>
        </p:blipFill>
        <p:spPr>
          <a:xfrm>
            <a:off x="1892237" y="3642168"/>
            <a:ext cx="8407525" cy="758382"/>
          </a:xfrm>
          <a:prstGeom prst="rect">
            <a:avLst/>
          </a:prstGeom>
        </p:spPr>
      </p:pic>
      <p:sp>
        <p:nvSpPr>
          <p:cNvPr id="9" name="TextBox 12">
            <a:extLst>
              <a:ext uri="{FF2B5EF4-FFF2-40B4-BE49-F238E27FC236}">
                <a16:creationId xmlns:a16="http://schemas.microsoft.com/office/drawing/2014/main" id="{A8ACFFCD-C27D-43E3-AE72-EB01D434F4D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25</a:t>
            </a:fld>
            <a:endParaRPr lang="en-US">
              <a:solidFill>
                <a:schemeClr val="bg1"/>
              </a:solidFill>
            </a:endParaRPr>
          </a:p>
        </p:txBody>
      </p:sp>
      <p:pic>
        <p:nvPicPr>
          <p:cNvPr id="6" name="Picture 5">
            <a:extLst>
              <a:ext uri="{FF2B5EF4-FFF2-40B4-BE49-F238E27FC236}">
                <a16:creationId xmlns:a16="http://schemas.microsoft.com/office/drawing/2014/main" id="{4A24DE3D-961C-420C-86F2-6A80874F4EB8}"/>
              </a:ext>
            </a:extLst>
          </p:cNvPr>
          <p:cNvPicPr>
            <a:picLocks noChangeAspect="1"/>
          </p:cNvPicPr>
          <p:nvPr/>
        </p:nvPicPr>
        <p:blipFill>
          <a:blip r:embed="rId4"/>
          <a:stretch>
            <a:fillRect/>
          </a:stretch>
        </p:blipFill>
        <p:spPr>
          <a:xfrm>
            <a:off x="414337" y="1428429"/>
            <a:ext cx="369332" cy="369332"/>
          </a:xfrm>
          <a:prstGeom prst="rect">
            <a:avLst/>
          </a:prstGeom>
        </p:spPr>
      </p:pic>
      <p:pic>
        <p:nvPicPr>
          <p:cNvPr id="7" name="Picture 6">
            <a:extLst>
              <a:ext uri="{FF2B5EF4-FFF2-40B4-BE49-F238E27FC236}">
                <a16:creationId xmlns:a16="http://schemas.microsoft.com/office/drawing/2014/main" id="{B6A2C8B2-E184-42F5-8275-6ACC5FBC19B9}"/>
              </a:ext>
            </a:extLst>
          </p:cNvPr>
          <p:cNvPicPr>
            <a:picLocks noChangeAspect="1"/>
          </p:cNvPicPr>
          <p:nvPr/>
        </p:nvPicPr>
        <p:blipFill>
          <a:blip r:embed="rId4"/>
          <a:stretch>
            <a:fillRect/>
          </a:stretch>
        </p:blipFill>
        <p:spPr>
          <a:xfrm>
            <a:off x="430410" y="2004978"/>
            <a:ext cx="369332" cy="369332"/>
          </a:xfrm>
          <a:prstGeom prst="rect">
            <a:avLst/>
          </a:prstGeom>
        </p:spPr>
      </p:pic>
      <p:sp>
        <p:nvSpPr>
          <p:cNvPr id="10" name="TextBox 9">
            <a:extLst>
              <a:ext uri="{FF2B5EF4-FFF2-40B4-BE49-F238E27FC236}">
                <a16:creationId xmlns:a16="http://schemas.microsoft.com/office/drawing/2014/main" id="{C87D4355-366F-4245-830A-C63DBAF7E9D5}"/>
              </a:ext>
            </a:extLst>
          </p:cNvPr>
          <p:cNvSpPr txBox="1"/>
          <p:nvPr/>
        </p:nvSpPr>
        <p:spPr>
          <a:xfrm>
            <a:off x="957263" y="2004978"/>
            <a:ext cx="10820400" cy="369332"/>
          </a:xfrm>
          <a:prstGeom prst="rect">
            <a:avLst/>
          </a:prstGeom>
          <a:noFill/>
        </p:spPr>
        <p:txBody>
          <a:bodyPr wrap="square">
            <a:spAutoFit/>
          </a:bodyPr>
          <a:lstStyle/>
          <a:p>
            <a:pPr marL="0" indent="0">
              <a:spcBef>
                <a:spcPct val="30000"/>
              </a:spcBef>
              <a:buNone/>
              <a:defRPr/>
            </a:pPr>
            <a:r>
              <a:rPr lang="en-GB" sz="1800" dirty="0">
                <a:solidFill>
                  <a:schemeClr val="bg1"/>
                </a:solidFill>
              </a:rPr>
              <a:t>A string is a collection of one or more characters inside quotation marks </a:t>
            </a:r>
          </a:p>
        </p:txBody>
      </p:sp>
      <p:sp>
        <p:nvSpPr>
          <p:cNvPr id="11" name="TextBox 10">
            <a:extLst>
              <a:ext uri="{FF2B5EF4-FFF2-40B4-BE49-F238E27FC236}">
                <a16:creationId xmlns:a16="http://schemas.microsoft.com/office/drawing/2014/main" id="{AE323121-40F2-43AE-AA9C-C746BE6CD86C}"/>
              </a:ext>
            </a:extLst>
          </p:cNvPr>
          <p:cNvSpPr txBox="1"/>
          <p:nvPr/>
        </p:nvSpPr>
        <p:spPr>
          <a:xfrm>
            <a:off x="957262" y="2583906"/>
            <a:ext cx="10523537" cy="369332"/>
          </a:xfrm>
          <a:prstGeom prst="rect">
            <a:avLst/>
          </a:prstGeom>
          <a:noFill/>
        </p:spPr>
        <p:txBody>
          <a:bodyPr wrap="square">
            <a:spAutoFit/>
          </a:bodyPr>
          <a:lstStyle/>
          <a:p>
            <a:r>
              <a:rPr lang="en-GB" sz="1800" dirty="0">
                <a:solidFill>
                  <a:schemeClr val="bg1"/>
                </a:solidFill>
              </a:rPr>
              <a:t>In Python, any one/single character is a string of length one. It is represented by str class</a:t>
            </a:r>
            <a:endParaRPr lang="en-GB" dirty="0"/>
          </a:p>
        </p:txBody>
      </p:sp>
      <p:pic>
        <p:nvPicPr>
          <p:cNvPr id="12" name="Picture 11">
            <a:extLst>
              <a:ext uri="{FF2B5EF4-FFF2-40B4-BE49-F238E27FC236}">
                <a16:creationId xmlns:a16="http://schemas.microsoft.com/office/drawing/2014/main" id="{63AAEAB8-AB92-4766-8D17-47478750ECD6}"/>
              </a:ext>
            </a:extLst>
          </p:cNvPr>
          <p:cNvPicPr>
            <a:picLocks noChangeAspect="1"/>
          </p:cNvPicPr>
          <p:nvPr/>
        </p:nvPicPr>
        <p:blipFill>
          <a:blip r:embed="rId4"/>
          <a:stretch>
            <a:fillRect/>
          </a:stretch>
        </p:blipFill>
        <p:spPr>
          <a:xfrm>
            <a:off x="430410" y="2607049"/>
            <a:ext cx="369332" cy="369332"/>
          </a:xfrm>
          <a:prstGeom prst="rect">
            <a:avLst/>
          </a:prstGeom>
        </p:spPr>
      </p:pic>
    </p:spTree>
    <p:extLst>
      <p:ext uri="{BB962C8B-B14F-4D97-AF65-F5344CB8AC3E}">
        <p14:creationId xmlns:p14="http://schemas.microsoft.com/office/powerpoint/2010/main" val="388832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26</a:t>
            </a:fld>
            <a:endParaRPr lang="en-US"/>
          </a:p>
        </p:txBody>
      </p:sp>
      <p:sp>
        <p:nvSpPr>
          <p:cNvPr id="2" name="Title 1">
            <a:extLst>
              <a:ext uri="{FF2B5EF4-FFF2-40B4-BE49-F238E27FC236}">
                <a16:creationId xmlns:a16="http://schemas.microsoft.com/office/drawing/2014/main" id="{F1B90B6E-8112-4E20-B321-4C2FBC077592}"/>
              </a:ext>
            </a:extLst>
          </p:cNvPr>
          <p:cNvSpPr>
            <a:spLocks noGrp="1"/>
          </p:cNvSpPr>
          <p:nvPr>
            <p:ph type="title"/>
          </p:nvPr>
        </p:nvSpPr>
        <p:spPr/>
        <p:txBody>
          <a:bodyPr/>
          <a:lstStyle/>
          <a:p>
            <a:r>
              <a:rPr lang="en-GB" sz="3600" b="1" i="0" u="none" strike="noStrike" cap="none" normalizeH="0" baseline="0" dirty="0">
                <a:ln>
                  <a:noFill/>
                </a:ln>
                <a:effectLst/>
                <a:latin typeface="Century Gothic"/>
                <a:cs typeface="Calibri"/>
              </a:rPr>
              <a:t>Python </a:t>
            </a:r>
            <a:r>
              <a:rPr lang="en-GB" sz="3600" b="1" dirty="0">
                <a:latin typeface="Century Gothic"/>
                <a:cs typeface="Calibri"/>
              </a:rPr>
              <a:t>built-in open function to read strings</a:t>
            </a:r>
            <a:endParaRPr lang="en-GB" dirty="0"/>
          </a:p>
        </p:txBody>
      </p:sp>
    </p:spTree>
    <p:extLst>
      <p:ext uri="{BB962C8B-B14F-4D97-AF65-F5344CB8AC3E}">
        <p14:creationId xmlns:p14="http://schemas.microsoft.com/office/powerpoint/2010/main" val="2645559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CA50-7DEF-471F-9CFC-1E92E2837C7B}"/>
              </a:ext>
            </a:extLst>
          </p:cNvPr>
          <p:cNvSpPr txBox="1">
            <a:spLocks/>
          </p:cNvSpPr>
          <p:nvPr/>
        </p:nvSpPr>
        <p:spPr>
          <a:xfrm>
            <a:off x="371475" y="463765"/>
            <a:ext cx="11160125" cy="587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chemeClr val="bg1"/>
                </a:solidFill>
                <a:cs typeface="Arial"/>
              </a:rPr>
              <a:t>Python built-in open() function to read strings</a:t>
            </a:r>
            <a:endParaRPr lang="en-GB" sz="2800" b="1" dirty="0">
              <a:solidFill>
                <a:schemeClr val="bg1"/>
              </a:solidFill>
            </a:endParaRPr>
          </a:p>
        </p:txBody>
      </p:sp>
      <p:pic>
        <p:nvPicPr>
          <p:cNvPr id="3" name="Picture 2">
            <a:extLst>
              <a:ext uri="{FF2B5EF4-FFF2-40B4-BE49-F238E27FC236}">
                <a16:creationId xmlns:a16="http://schemas.microsoft.com/office/drawing/2014/main" id="{8ADD0D02-A54B-4AB2-9EB6-022B8C1A923E}"/>
              </a:ext>
            </a:extLst>
          </p:cNvPr>
          <p:cNvPicPr/>
          <p:nvPr/>
        </p:nvPicPr>
        <p:blipFill>
          <a:blip r:embed="rId2"/>
          <a:stretch>
            <a:fillRect/>
          </a:stretch>
        </p:blipFill>
        <p:spPr>
          <a:xfrm>
            <a:off x="2343149" y="2484871"/>
            <a:ext cx="7204077" cy="1616284"/>
          </a:xfrm>
          <a:prstGeom prst="rect">
            <a:avLst/>
          </a:prstGeom>
        </p:spPr>
      </p:pic>
      <p:pic>
        <p:nvPicPr>
          <p:cNvPr id="4" name="Picture 3">
            <a:extLst>
              <a:ext uri="{FF2B5EF4-FFF2-40B4-BE49-F238E27FC236}">
                <a16:creationId xmlns:a16="http://schemas.microsoft.com/office/drawing/2014/main" id="{C5B95893-6B39-4473-973C-BC9DA9B4B89E}"/>
              </a:ext>
            </a:extLst>
          </p:cNvPr>
          <p:cNvPicPr>
            <a:picLocks noChangeAspect="1"/>
          </p:cNvPicPr>
          <p:nvPr/>
        </p:nvPicPr>
        <p:blipFill>
          <a:blip r:embed="rId3"/>
          <a:stretch>
            <a:fillRect/>
          </a:stretch>
        </p:blipFill>
        <p:spPr>
          <a:xfrm>
            <a:off x="2192338" y="4204025"/>
            <a:ext cx="7505700" cy="822661"/>
          </a:xfrm>
          <a:prstGeom prst="rect">
            <a:avLst/>
          </a:prstGeom>
        </p:spPr>
      </p:pic>
    </p:spTree>
    <p:extLst>
      <p:ext uri="{BB962C8B-B14F-4D97-AF65-F5344CB8AC3E}">
        <p14:creationId xmlns:p14="http://schemas.microsoft.com/office/powerpoint/2010/main" val="667637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CA50-7DEF-471F-9CFC-1E92E2837C7B}"/>
              </a:ext>
            </a:extLst>
          </p:cNvPr>
          <p:cNvSpPr txBox="1">
            <a:spLocks/>
          </p:cNvSpPr>
          <p:nvPr/>
        </p:nvSpPr>
        <p:spPr>
          <a:xfrm>
            <a:off x="365124" y="462383"/>
            <a:ext cx="11160125" cy="587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chemeClr val="bg1"/>
                </a:solidFill>
                <a:cs typeface="Arial"/>
              </a:rPr>
              <a:t>Python built-in open() function to read strings</a:t>
            </a:r>
            <a:endParaRPr lang="en-GB" sz="2800" b="1" dirty="0">
              <a:solidFill>
                <a:schemeClr val="bg1"/>
              </a:solidFill>
            </a:endParaRPr>
          </a:p>
        </p:txBody>
      </p:sp>
      <p:pic>
        <p:nvPicPr>
          <p:cNvPr id="3" name="Picture 2">
            <a:extLst>
              <a:ext uri="{FF2B5EF4-FFF2-40B4-BE49-F238E27FC236}">
                <a16:creationId xmlns:a16="http://schemas.microsoft.com/office/drawing/2014/main" id="{8ADD0D02-A54B-4AB2-9EB6-022B8C1A923E}"/>
              </a:ext>
            </a:extLst>
          </p:cNvPr>
          <p:cNvPicPr/>
          <p:nvPr/>
        </p:nvPicPr>
        <p:blipFill>
          <a:blip r:embed="rId2"/>
          <a:stretch>
            <a:fillRect/>
          </a:stretch>
        </p:blipFill>
        <p:spPr>
          <a:xfrm>
            <a:off x="2343149" y="2484871"/>
            <a:ext cx="7204077" cy="1616284"/>
          </a:xfrm>
          <a:prstGeom prst="rect">
            <a:avLst/>
          </a:prstGeom>
        </p:spPr>
      </p:pic>
      <p:pic>
        <p:nvPicPr>
          <p:cNvPr id="4" name="Picture 3">
            <a:extLst>
              <a:ext uri="{FF2B5EF4-FFF2-40B4-BE49-F238E27FC236}">
                <a16:creationId xmlns:a16="http://schemas.microsoft.com/office/drawing/2014/main" id="{C5B95893-6B39-4473-973C-BC9DA9B4B89E}"/>
              </a:ext>
            </a:extLst>
          </p:cNvPr>
          <p:cNvPicPr>
            <a:picLocks noChangeAspect="1"/>
          </p:cNvPicPr>
          <p:nvPr/>
        </p:nvPicPr>
        <p:blipFill>
          <a:blip r:embed="rId3"/>
          <a:stretch>
            <a:fillRect/>
          </a:stretch>
        </p:blipFill>
        <p:spPr>
          <a:xfrm>
            <a:off x="2192338" y="4204025"/>
            <a:ext cx="7505700" cy="822661"/>
          </a:xfrm>
          <a:prstGeom prst="rect">
            <a:avLst/>
          </a:prstGeom>
        </p:spPr>
      </p:pic>
      <p:sp>
        <p:nvSpPr>
          <p:cNvPr id="5" name="Speech Bubble: Rectangle with Corners Rounded 4">
            <a:extLst>
              <a:ext uri="{FF2B5EF4-FFF2-40B4-BE49-F238E27FC236}">
                <a16:creationId xmlns:a16="http://schemas.microsoft.com/office/drawing/2014/main" id="{2AC500AC-9E53-463A-99A4-CAED5877CDE2}"/>
              </a:ext>
            </a:extLst>
          </p:cNvPr>
          <p:cNvSpPr/>
          <p:nvPr/>
        </p:nvSpPr>
        <p:spPr>
          <a:xfrm>
            <a:off x="1394460" y="1394880"/>
            <a:ext cx="8012430" cy="987121"/>
          </a:xfrm>
          <a:prstGeom prst="wedgeRoundRectCallout">
            <a:avLst>
              <a:gd name="adj1" fmla="val -20719"/>
              <a:gd name="adj2" fmla="val 79536"/>
              <a:gd name="adj3" fmla="val 16667"/>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Bef>
                <a:spcPct val="30000"/>
              </a:spcBef>
              <a:buNone/>
              <a:defRPr/>
            </a:pPr>
            <a:r>
              <a:rPr lang="en-GB" sz="1800" dirty="0">
                <a:solidFill>
                  <a:schemeClr val="tx1"/>
                </a:solidFill>
              </a:rPr>
              <a:t>The open() built-in function is used to open files in your system. It takes two arguments: the name of the file and the mode.</a:t>
            </a:r>
          </a:p>
        </p:txBody>
      </p:sp>
    </p:spTree>
    <p:extLst>
      <p:ext uri="{BB962C8B-B14F-4D97-AF65-F5344CB8AC3E}">
        <p14:creationId xmlns:p14="http://schemas.microsoft.com/office/powerpoint/2010/main" val="681039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CA50-7DEF-471F-9CFC-1E92E2837C7B}"/>
              </a:ext>
            </a:extLst>
          </p:cNvPr>
          <p:cNvSpPr txBox="1">
            <a:spLocks/>
          </p:cNvSpPr>
          <p:nvPr/>
        </p:nvSpPr>
        <p:spPr>
          <a:xfrm>
            <a:off x="371475" y="463765"/>
            <a:ext cx="11160125" cy="587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chemeClr val="bg1"/>
                </a:solidFill>
                <a:cs typeface="Arial"/>
              </a:rPr>
              <a:t>Python built-in open() function to read strings</a:t>
            </a:r>
            <a:endParaRPr lang="en-GB" sz="2800" b="1" dirty="0">
              <a:solidFill>
                <a:schemeClr val="bg1"/>
              </a:solidFill>
            </a:endParaRPr>
          </a:p>
        </p:txBody>
      </p:sp>
      <p:pic>
        <p:nvPicPr>
          <p:cNvPr id="3" name="Picture 2">
            <a:extLst>
              <a:ext uri="{FF2B5EF4-FFF2-40B4-BE49-F238E27FC236}">
                <a16:creationId xmlns:a16="http://schemas.microsoft.com/office/drawing/2014/main" id="{8ADD0D02-A54B-4AB2-9EB6-022B8C1A923E}"/>
              </a:ext>
            </a:extLst>
          </p:cNvPr>
          <p:cNvPicPr/>
          <p:nvPr/>
        </p:nvPicPr>
        <p:blipFill>
          <a:blip r:embed="rId2"/>
          <a:stretch>
            <a:fillRect/>
          </a:stretch>
        </p:blipFill>
        <p:spPr>
          <a:xfrm>
            <a:off x="2343149" y="2484871"/>
            <a:ext cx="7204077" cy="1616284"/>
          </a:xfrm>
          <a:prstGeom prst="rect">
            <a:avLst/>
          </a:prstGeom>
        </p:spPr>
      </p:pic>
      <p:pic>
        <p:nvPicPr>
          <p:cNvPr id="4" name="Picture 3">
            <a:extLst>
              <a:ext uri="{FF2B5EF4-FFF2-40B4-BE49-F238E27FC236}">
                <a16:creationId xmlns:a16="http://schemas.microsoft.com/office/drawing/2014/main" id="{C5B95893-6B39-4473-973C-BC9DA9B4B89E}"/>
              </a:ext>
            </a:extLst>
          </p:cNvPr>
          <p:cNvPicPr>
            <a:picLocks noChangeAspect="1"/>
          </p:cNvPicPr>
          <p:nvPr/>
        </p:nvPicPr>
        <p:blipFill>
          <a:blip r:embed="rId3"/>
          <a:stretch>
            <a:fillRect/>
          </a:stretch>
        </p:blipFill>
        <p:spPr>
          <a:xfrm>
            <a:off x="2192338" y="4204025"/>
            <a:ext cx="7505700" cy="822661"/>
          </a:xfrm>
          <a:prstGeom prst="rect">
            <a:avLst/>
          </a:prstGeom>
        </p:spPr>
      </p:pic>
    </p:spTree>
    <p:extLst>
      <p:ext uri="{BB962C8B-B14F-4D97-AF65-F5344CB8AC3E}">
        <p14:creationId xmlns:p14="http://schemas.microsoft.com/office/powerpoint/2010/main" val="101492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62216A5-373A-46C2-8E72-864554C3F9CC}"/>
              </a:ext>
            </a:extLst>
          </p:cNvPr>
          <p:cNvSpPr/>
          <p:nvPr/>
        </p:nvSpPr>
        <p:spPr>
          <a:xfrm>
            <a:off x="3941937" y="2019685"/>
            <a:ext cx="4056578" cy="28186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F9269933-7B6C-4FD5-9E76-CD144A40BB4E}"/>
              </a:ext>
            </a:extLst>
          </p:cNvPr>
          <p:cNvSpPr>
            <a:spLocks noGrp="1"/>
          </p:cNvSpPr>
          <p:nvPr>
            <p:ph type="title" idx="4294967295"/>
          </p:nvPr>
        </p:nvSpPr>
        <p:spPr>
          <a:xfrm>
            <a:off x="383954" y="370577"/>
            <a:ext cx="10972800" cy="609600"/>
          </a:xfrm>
        </p:spPr>
        <p:txBody>
          <a:bodyPr/>
          <a:lstStyle/>
          <a:p>
            <a:r>
              <a:rPr lang="en-GB" sz="2800" b="1" dirty="0">
                <a:solidFill>
                  <a:schemeClr val="bg1"/>
                </a:solidFill>
                <a:cs typeface="Arial"/>
              </a:rPr>
              <a:t>What is Python? </a:t>
            </a:r>
            <a:endParaRPr lang="en-GB" sz="2800" dirty="0">
              <a:solidFill>
                <a:schemeClr val="bg1"/>
              </a:solidFill>
            </a:endParaRPr>
          </a:p>
        </p:txBody>
      </p:sp>
      <p:grpSp>
        <p:nvGrpSpPr>
          <p:cNvPr id="4" name="Group 3">
            <a:extLst>
              <a:ext uri="{FF2B5EF4-FFF2-40B4-BE49-F238E27FC236}">
                <a16:creationId xmlns:a16="http://schemas.microsoft.com/office/drawing/2014/main" id="{86B4C32F-2642-4C61-A3DA-022F25B85E1C}"/>
              </a:ext>
            </a:extLst>
          </p:cNvPr>
          <p:cNvGrpSpPr/>
          <p:nvPr/>
        </p:nvGrpSpPr>
        <p:grpSpPr>
          <a:xfrm>
            <a:off x="4472809" y="2393777"/>
            <a:ext cx="2865469" cy="1901418"/>
            <a:chOff x="8503065" y="3954300"/>
            <a:chExt cx="3278736" cy="2346175"/>
          </a:xfrm>
        </p:grpSpPr>
        <p:pic>
          <p:nvPicPr>
            <p:cNvPr id="5" name="Picture 6" descr="Python Logo PNG ">
              <a:extLst>
                <a:ext uri="{FF2B5EF4-FFF2-40B4-BE49-F238E27FC236}">
                  <a16:creationId xmlns:a16="http://schemas.microsoft.com/office/drawing/2014/main" id="{CBBA4429-9F64-4067-99BB-EAB4AD3C6F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03065" y="5214625"/>
              <a:ext cx="3278736" cy="1085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Python Logo PNG ">
              <a:extLst>
                <a:ext uri="{FF2B5EF4-FFF2-40B4-BE49-F238E27FC236}">
                  <a16:creationId xmlns:a16="http://schemas.microsoft.com/office/drawing/2014/main" id="{62D5AB2C-C953-410E-BB8C-C5430A6A54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553040" y="3954300"/>
              <a:ext cx="1178786" cy="10858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12">
            <a:extLst>
              <a:ext uri="{FF2B5EF4-FFF2-40B4-BE49-F238E27FC236}">
                <a16:creationId xmlns:a16="http://schemas.microsoft.com/office/drawing/2014/main" id="{0E758C84-0081-4DA8-BE48-D0D7ACD92DF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a:t>
            </a:fld>
            <a:endParaRPr lang="en-US"/>
          </a:p>
        </p:txBody>
      </p:sp>
      <p:sp>
        <p:nvSpPr>
          <p:cNvPr id="2" name="TextBox 1">
            <a:extLst>
              <a:ext uri="{FF2B5EF4-FFF2-40B4-BE49-F238E27FC236}">
                <a16:creationId xmlns:a16="http://schemas.microsoft.com/office/drawing/2014/main" id="{087A1878-B251-4F6E-A0E0-923E27E828CB}"/>
              </a:ext>
            </a:extLst>
          </p:cNvPr>
          <p:cNvSpPr txBox="1"/>
          <p:nvPr/>
        </p:nvSpPr>
        <p:spPr>
          <a:xfrm>
            <a:off x="3893203" y="5877822"/>
            <a:ext cx="2948940" cy="369332"/>
          </a:xfrm>
          <a:prstGeom prst="rect">
            <a:avLst/>
          </a:prstGeom>
          <a:noFill/>
        </p:spPr>
        <p:txBody>
          <a:bodyPr wrap="square" rtlCol="0">
            <a:spAutoFit/>
          </a:bodyPr>
          <a:lstStyle/>
          <a:p>
            <a:r>
              <a:rPr lang="en-GB" b="1" dirty="0">
                <a:solidFill>
                  <a:schemeClr val="bg1"/>
                </a:solidFill>
              </a:rPr>
              <a:t>Let me know in the chat</a:t>
            </a:r>
          </a:p>
        </p:txBody>
      </p:sp>
      <p:pic>
        <p:nvPicPr>
          <p:cNvPr id="9" name="Graphic 8" descr="Chat bubble outline">
            <a:extLst>
              <a:ext uri="{FF2B5EF4-FFF2-40B4-BE49-F238E27FC236}">
                <a16:creationId xmlns:a16="http://schemas.microsoft.com/office/drawing/2014/main" id="{DEB0F31B-501F-4736-9F9E-D60362B979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1078" y="5605288"/>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CA50-7DEF-471F-9CFC-1E92E2837C7B}"/>
              </a:ext>
            </a:extLst>
          </p:cNvPr>
          <p:cNvSpPr txBox="1">
            <a:spLocks/>
          </p:cNvSpPr>
          <p:nvPr/>
        </p:nvSpPr>
        <p:spPr>
          <a:xfrm>
            <a:off x="371475" y="463765"/>
            <a:ext cx="11160125" cy="587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chemeClr val="bg1"/>
                </a:solidFill>
                <a:cs typeface="Arial"/>
              </a:rPr>
              <a:t>Python built-in open() function to read strings</a:t>
            </a:r>
            <a:endParaRPr lang="en-GB" sz="2800" b="1" dirty="0">
              <a:solidFill>
                <a:schemeClr val="bg1"/>
              </a:solidFill>
            </a:endParaRPr>
          </a:p>
        </p:txBody>
      </p:sp>
      <p:pic>
        <p:nvPicPr>
          <p:cNvPr id="3" name="Picture 2">
            <a:extLst>
              <a:ext uri="{FF2B5EF4-FFF2-40B4-BE49-F238E27FC236}">
                <a16:creationId xmlns:a16="http://schemas.microsoft.com/office/drawing/2014/main" id="{8ADD0D02-A54B-4AB2-9EB6-022B8C1A923E}"/>
              </a:ext>
            </a:extLst>
          </p:cNvPr>
          <p:cNvPicPr/>
          <p:nvPr/>
        </p:nvPicPr>
        <p:blipFill>
          <a:blip r:embed="rId2"/>
          <a:stretch>
            <a:fillRect/>
          </a:stretch>
        </p:blipFill>
        <p:spPr>
          <a:xfrm>
            <a:off x="2343149" y="2484871"/>
            <a:ext cx="7204077" cy="1616284"/>
          </a:xfrm>
          <a:prstGeom prst="rect">
            <a:avLst/>
          </a:prstGeom>
        </p:spPr>
      </p:pic>
      <p:pic>
        <p:nvPicPr>
          <p:cNvPr id="4" name="Picture 3">
            <a:extLst>
              <a:ext uri="{FF2B5EF4-FFF2-40B4-BE49-F238E27FC236}">
                <a16:creationId xmlns:a16="http://schemas.microsoft.com/office/drawing/2014/main" id="{C5B95893-6B39-4473-973C-BC9DA9B4B89E}"/>
              </a:ext>
            </a:extLst>
          </p:cNvPr>
          <p:cNvPicPr>
            <a:picLocks noChangeAspect="1"/>
          </p:cNvPicPr>
          <p:nvPr/>
        </p:nvPicPr>
        <p:blipFill>
          <a:blip r:embed="rId3"/>
          <a:stretch>
            <a:fillRect/>
          </a:stretch>
        </p:blipFill>
        <p:spPr>
          <a:xfrm>
            <a:off x="2192338" y="4204025"/>
            <a:ext cx="7505700" cy="822661"/>
          </a:xfrm>
          <a:prstGeom prst="rect">
            <a:avLst/>
          </a:prstGeom>
        </p:spPr>
      </p:pic>
      <p:sp>
        <p:nvSpPr>
          <p:cNvPr id="6" name="Speech Bubble: Rectangle with Corners Rounded 5">
            <a:extLst>
              <a:ext uri="{FF2B5EF4-FFF2-40B4-BE49-F238E27FC236}">
                <a16:creationId xmlns:a16="http://schemas.microsoft.com/office/drawing/2014/main" id="{A7394F17-E7BD-4906-9A6A-446CD9442E08}"/>
              </a:ext>
            </a:extLst>
          </p:cNvPr>
          <p:cNvSpPr/>
          <p:nvPr/>
        </p:nvSpPr>
        <p:spPr>
          <a:xfrm>
            <a:off x="1405890" y="3429001"/>
            <a:ext cx="10687049" cy="1360170"/>
          </a:xfrm>
          <a:prstGeom prst="wedgeRoundRectCallout">
            <a:avLst>
              <a:gd name="adj1" fmla="val -13131"/>
              <a:gd name="adj2" fmla="val -81863"/>
              <a:gd name="adj3" fmla="val 16667"/>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30000"/>
              </a:spcBef>
              <a:defRPr/>
            </a:pPr>
            <a:r>
              <a:rPr lang="en-GB" sz="1800" dirty="0">
                <a:solidFill>
                  <a:schemeClr val="tx1"/>
                </a:solidFill>
              </a:rPr>
              <a:t>The filename is the name of the file to be opened. The mode indicates how the file is going to be opened: 'r' for reading, 'w' for writing and 'a' for appending.</a:t>
            </a:r>
          </a:p>
        </p:txBody>
      </p:sp>
    </p:spTree>
    <p:extLst>
      <p:ext uri="{BB962C8B-B14F-4D97-AF65-F5344CB8AC3E}">
        <p14:creationId xmlns:p14="http://schemas.microsoft.com/office/powerpoint/2010/main" val="1453597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CA50-7DEF-471F-9CFC-1E92E2837C7B}"/>
              </a:ext>
            </a:extLst>
          </p:cNvPr>
          <p:cNvSpPr txBox="1">
            <a:spLocks/>
          </p:cNvSpPr>
          <p:nvPr/>
        </p:nvSpPr>
        <p:spPr>
          <a:xfrm>
            <a:off x="371475" y="463765"/>
            <a:ext cx="11160125" cy="587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chemeClr val="bg1"/>
                </a:solidFill>
                <a:cs typeface="Arial"/>
              </a:rPr>
              <a:t>Python built-in open() function to read strings</a:t>
            </a:r>
            <a:endParaRPr lang="en-GB" sz="2800" b="1" dirty="0">
              <a:solidFill>
                <a:schemeClr val="bg1"/>
              </a:solidFill>
            </a:endParaRPr>
          </a:p>
        </p:txBody>
      </p:sp>
      <p:pic>
        <p:nvPicPr>
          <p:cNvPr id="3" name="Picture 2">
            <a:extLst>
              <a:ext uri="{FF2B5EF4-FFF2-40B4-BE49-F238E27FC236}">
                <a16:creationId xmlns:a16="http://schemas.microsoft.com/office/drawing/2014/main" id="{8ADD0D02-A54B-4AB2-9EB6-022B8C1A923E}"/>
              </a:ext>
            </a:extLst>
          </p:cNvPr>
          <p:cNvPicPr/>
          <p:nvPr/>
        </p:nvPicPr>
        <p:blipFill>
          <a:blip r:embed="rId2"/>
          <a:stretch>
            <a:fillRect/>
          </a:stretch>
        </p:blipFill>
        <p:spPr>
          <a:xfrm>
            <a:off x="2343149" y="2484871"/>
            <a:ext cx="7204077" cy="1616284"/>
          </a:xfrm>
          <a:prstGeom prst="rect">
            <a:avLst/>
          </a:prstGeom>
        </p:spPr>
      </p:pic>
      <p:pic>
        <p:nvPicPr>
          <p:cNvPr id="4" name="Picture 3">
            <a:extLst>
              <a:ext uri="{FF2B5EF4-FFF2-40B4-BE49-F238E27FC236}">
                <a16:creationId xmlns:a16="http://schemas.microsoft.com/office/drawing/2014/main" id="{C5B95893-6B39-4473-973C-BC9DA9B4B89E}"/>
              </a:ext>
            </a:extLst>
          </p:cNvPr>
          <p:cNvPicPr>
            <a:picLocks noChangeAspect="1"/>
          </p:cNvPicPr>
          <p:nvPr/>
        </p:nvPicPr>
        <p:blipFill>
          <a:blip r:embed="rId3"/>
          <a:stretch>
            <a:fillRect/>
          </a:stretch>
        </p:blipFill>
        <p:spPr>
          <a:xfrm>
            <a:off x="2192338" y="4204025"/>
            <a:ext cx="7505700" cy="822661"/>
          </a:xfrm>
          <a:prstGeom prst="rect">
            <a:avLst/>
          </a:prstGeom>
        </p:spPr>
      </p:pic>
    </p:spTree>
    <p:extLst>
      <p:ext uri="{BB962C8B-B14F-4D97-AF65-F5344CB8AC3E}">
        <p14:creationId xmlns:p14="http://schemas.microsoft.com/office/powerpoint/2010/main" val="397866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CA50-7DEF-471F-9CFC-1E92E2837C7B}"/>
              </a:ext>
            </a:extLst>
          </p:cNvPr>
          <p:cNvSpPr txBox="1">
            <a:spLocks/>
          </p:cNvSpPr>
          <p:nvPr/>
        </p:nvSpPr>
        <p:spPr>
          <a:xfrm>
            <a:off x="371475" y="463765"/>
            <a:ext cx="11160125" cy="587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solidFill>
                  <a:schemeClr val="bg1"/>
                </a:solidFill>
                <a:cs typeface="Arial"/>
              </a:rPr>
              <a:t>Python built-in open() function to read strings</a:t>
            </a:r>
            <a:endParaRPr lang="en-GB" sz="2800" b="1" dirty="0">
              <a:solidFill>
                <a:schemeClr val="bg1"/>
              </a:solidFill>
            </a:endParaRPr>
          </a:p>
        </p:txBody>
      </p:sp>
      <p:pic>
        <p:nvPicPr>
          <p:cNvPr id="3" name="Picture 2">
            <a:extLst>
              <a:ext uri="{FF2B5EF4-FFF2-40B4-BE49-F238E27FC236}">
                <a16:creationId xmlns:a16="http://schemas.microsoft.com/office/drawing/2014/main" id="{8ADD0D02-A54B-4AB2-9EB6-022B8C1A923E}"/>
              </a:ext>
            </a:extLst>
          </p:cNvPr>
          <p:cNvPicPr/>
          <p:nvPr/>
        </p:nvPicPr>
        <p:blipFill>
          <a:blip r:embed="rId2"/>
          <a:stretch>
            <a:fillRect/>
          </a:stretch>
        </p:blipFill>
        <p:spPr>
          <a:xfrm>
            <a:off x="2343149" y="2484871"/>
            <a:ext cx="7204077" cy="1616284"/>
          </a:xfrm>
          <a:prstGeom prst="rect">
            <a:avLst/>
          </a:prstGeom>
        </p:spPr>
      </p:pic>
      <p:pic>
        <p:nvPicPr>
          <p:cNvPr id="4" name="Picture 3">
            <a:extLst>
              <a:ext uri="{FF2B5EF4-FFF2-40B4-BE49-F238E27FC236}">
                <a16:creationId xmlns:a16="http://schemas.microsoft.com/office/drawing/2014/main" id="{C5B95893-6B39-4473-973C-BC9DA9B4B89E}"/>
              </a:ext>
            </a:extLst>
          </p:cNvPr>
          <p:cNvPicPr>
            <a:picLocks noChangeAspect="1"/>
          </p:cNvPicPr>
          <p:nvPr/>
        </p:nvPicPr>
        <p:blipFill>
          <a:blip r:embed="rId3"/>
          <a:stretch>
            <a:fillRect/>
          </a:stretch>
        </p:blipFill>
        <p:spPr>
          <a:xfrm>
            <a:off x="2192338" y="4204025"/>
            <a:ext cx="7505700" cy="822661"/>
          </a:xfrm>
          <a:prstGeom prst="rect">
            <a:avLst/>
          </a:prstGeom>
        </p:spPr>
      </p:pic>
      <p:sp>
        <p:nvSpPr>
          <p:cNvPr id="5" name="Speech Bubble: Rectangle with Corners Rounded 4">
            <a:extLst>
              <a:ext uri="{FF2B5EF4-FFF2-40B4-BE49-F238E27FC236}">
                <a16:creationId xmlns:a16="http://schemas.microsoft.com/office/drawing/2014/main" id="{8D264EF6-0A0D-49A3-80D3-6D3B2FAEEBD8}"/>
              </a:ext>
            </a:extLst>
          </p:cNvPr>
          <p:cNvSpPr/>
          <p:nvPr/>
        </p:nvSpPr>
        <p:spPr>
          <a:xfrm>
            <a:off x="6446520" y="1794626"/>
            <a:ext cx="4732020" cy="587375"/>
          </a:xfrm>
          <a:prstGeom prst="wedgeRoundRectCallout">
            <a:avLst>
              <a:gd name="adj1" fmla="val -20719"/>
              <a:gd name="adj2" fmla="val 79536"/>
              <a:gd name="adj3" fmla="val 16667"/>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Bef>
                <a:spcPct val="30000"/>
              </a:spcBef>
              <a:buNone/>
              <a:defRPr/>
            </a:pPr>
            <a:r>
              <a:rPr lang="en-GB" sz="1800" dirty="0">
                <a:solidFill>
                  <a:schemeClr val="tx1"/>
                </a:solidFill>
              </a:rPr>
              <a:t>The default mode for opening a file is 'r'.</a:t>
            </a:r>
          </a:p>
        </p:txBody>
      </p:sp>
    </p:spTree>
    <p:extLst>
      <p:ext uri="{BB962C8B-B14F-4D97-AF65-F5344CB8AC3E}">
        <p14:creationId xmlns:p14="http://schemas.microsoft.com/office/powerpoint/2010/main" val="1597652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4C15-04B0-4067-B69D-0C2A5C2076E5}"/>
              </a:ext>
            </a:extLst>
          </p:cNvPr>
          <p:cNvSpPr>
            <a:spLocks noGrp="1"/>
          </p:cNvSpPr>
          <p:nvPr>
            <p:ph type="title" idx="4294967295"/>
          </p:nvPr>
        </p:nvSpPr>
        <p:spPr>
          <a:xfrm>
            <a:off x="320675" y="371975"/>
            <a:ext cx="11160125" cy="587375"/>
          </a:xfrm>
          <a:prstGeom prst="rect">
            <a:avLst/>
          </a:prstGeom>
        </p:spPr>
        <p:txBody>
          <a:bodyPr/>
          <a:lstStyle/>
          <a:p>
            <a:r>
              <a:rPr lang="en-GB" sz="2800" b="1" dirty="0">
                <a:solidFill>
                  <a:schemeClr val="bg1"/>
                </a:solidFill>
                <a:cs typeface="Arial"/>
              </a:rPr>
              <a:t>With open() function (string)</a:t>
            </a:r>
            <a:endParaRPr lang="en-GB" sz="2800" b="1" dirty="0">
              <a:solidFill>
                <a:schemeClr val="bg1"/>
              </a:solidFill>
            </a:endParaRPr>
          </a:p>
        </p:txBody>
      </p:sp>
      <p:sp>
        <p:nvSpPr>
          <p:cNvPr id="3" name="Content Placeholder 3">
            <a:extLst>
              <a:ext uri="{FF2B5EF4-FFF2-40B4-BE49-F238E27FC236}">
                <a16:creationId xmlns:a16="http://schemas.microsoft.com/office/drawing/2014/main" id="{03FEC665-847F-47C1-9B95-225D62A82347}"/>
              </a:ext>
            </a:extLst>
          </p:cNvPr>
          <p:cNvSpPr txBox="1">
            <a:spLocks/>
          </p:cNvSpPr>
          <p:nvPr/>
        </p:nvSpPr>
        <p:spPr>
          <a:xfrm>
            <a:off x="908489" y="1243965"/>
            <a:ext cx="10972800" cy="2843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dirty="0">
                <a:solidFill>
                  <a:schemeClr val="bg1"/>
                </a:solidFill>
              </a:rPr>
              <a:t>With the 'With' statement, you get better exceptions handling</a:t>
            </a:r>
          </a:p>
        </p:txBody>
      </p:sp>
      <p:pic>
        <p:nvPicPr>
          <p:cNvPr id="4" name="Picture 3">
            <a:extLst>
              <a:ext uri="{FF2B5EF4-FFF2-40B4-BE49-F238E27FC236}">
                <a16:creationId xmlns:a16="http://schemas.microsoft.com/office/drawing/2014/main" id="{9BDCC668-D32A-4781-8E67-A5147DC680EC}"/>
              </a:ext>
            </a:extLst>
          </p:cNvPr>
          <p:cNvPicPr/>
          <p:nvPr/>
        </p:nvPicPr>
        <p:blipFill>
          <a:blip r:embed="rId3"/>
          <a:stretch>
            <a:fillRect/>
          </a:stretch>
        </p:blipFill>
        <p:spPr>
          <a:xfrm>
            <a:off x="460701" y="2899659"/>
            <a:ext cx="11270597" cy="2988094"/>
          </a:xfrm>
          <a:prstGeom prst="rect">
            <a:avLst/>
          </a:prstGeom>
        </p:spPr>
      </p:pic>
      <p:sp>
        <p:nvSpPr>
          <p:cNvPr id="9" name="TextBox 12">
            <a:extLst>
              <a:ext uri="{FF2B5EF4-FFF2-40B4-BE49-F238E27FC236}">
                <a16:creationId xmlns:a16="http://schemas.microsoft.com/office/drawing/2014/main" id="{FA0A1762-1A94-4424-BA1E-F7871B48B86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33</a:t>
            </a:fld>
            <a:endParaRPr lang="en-US">
              <a:solidFill>
                <a:schemeClr val="bg1"/>
              </a:solidFill>
            </a:endParaRPr>
          </a:p>
        </p:txBody>
      </p:sp>
      <p:pic>
        <p:nvPicPr>
          <p:cNvPr id="6" name="Picture 5">
            <a:extLst>
              <a:ext uri="{FF2B5EF4-FFF2-40B4-BE49-F238E27FC236}">
                <a16:creationId xmlns:a16="http://schemas.microsoft.com/office/drawing/2014/main" id="{75703CC4-CAEE-4A25-B9E2-1DA2D684EE03}"/>
              </a:ext>
            </a:extLst>
          </p:cNvPr>
          <p:cNvPicPr>
            <a:picLocks noChangeAspect="1"/>
          </p:cNvPicPr>
          <p:nvPr/>
        </p:nvPicPr>
        <p:blipFill>
          <a:blip r:embed="rId4"/>
          <a:stretch>
            <a:fillRect/>
          </a:stretch>
        </p:blipFill>
        <p:spPr>
          <a:xfrm>
            <a:off x="345041" y="1196224"/>
            <a:ext cx="369332" cy="369332"/>
          </a:xfrm>
          <a:prstGeom prst="rect">
            <a:avLst/>
          </a:prstGeom>
        </p:spPr>
      </p:pic>
      <p:pic>
        <p:nvPicPr>
          <p:cNvPr id="7" name="Picture 6">
            <a:extLst>
              <a:ext uri="{FF2B5EF4-FFF2-40B4-BE49-F238E27FC236}">
                <a16:creationId xmlns:a16="http://schemas.microsoft.com/office/drawing/2014/main" id="{6FDA8F37-6EDA-4F5A-8D4A-F034EE84C0B6}"/>
              </a:ext>
            </a:extLst>
          </p:cNvPr>
          <p:cNvPicPr>
            <a:picLocks noChangeAspect="1"/>
          </p:cNvPicPr>
          <p:nvPr/>
        </p:nvPicPr>
        <p:blipFill>
          <a:blip r:embed="rId4"/>
          <a:stretch>
            <a:fillRect/>
          </a:stretch>
        </p:blipFill>
        <p:spPr>
          <a:xfrm>
            <a:off x="345041" y="1887146"/>
            <a:ext cx="369332" cy="369332"/>
          </a:xfrm>
          <a:prstGeom prst="rect">
            <a:avLst/>
          </a:prstGeom>
        </p:spPr>
      </p:pic>
      <p:sp>
        <p:nvSpPr>
          <p:cNvPr id="10" name="TextBox 9">
            <a:extLst>
              <a:ext uri="{FF2B5EF4-FFF2-40B4-BE49-F238E27FC236}">
                <a16:creationId xmlns:a16="http://schemas.microsoft.com/office/drawing/2014/main" id="{FD0D3D24-5F26-4B3B-A75A-7829BD4FBD3D}"/>
              </a:ext>
            </a:extLst>
          </p:cNvPr>
          <p:cNvSpPr txBox="1"/>
          <p:nvPr/>
        </p:nvSpPr>
        <p:spPr>
          <a:xfrm>
            <a:off x="908489" y="1887146"/>
            <a:ext cx="10772555" cy="369332"/>
          </a:xfrm>
          <a:prstGeom prst="rect">
            <a:avLst/>
          </a:prstGeom>
          <a:noFill/>
        </p:spPr>
        <p:txBody>
          <a:bodyPr wrap="square">
            <a:spAutoFit/>
          </a:bodyPr>
          <a:lstStyle/>
          <a:p>
            <a:pPr marL="0" indent="0">
              <a:spcBef>
                <a:spcPct val="30000"/>
              </a:spcBef>
              <a:buNone/>
              <a:defRPr/>
            </a:pPr>
            <a:r>
              <a:rPr lang="en-GB" sz="1800" dirty="0">
                <a:solidFill>
                  <a:schemeClr val="bg1"/>
                </a:solidFill>
              </a:rPr>
              <a:t>The ‘With’ statement will automatically close the file</a:t>
            </a:r>
            <a:r>
              <a:rPr lang="en-GB" dirty="0">
                <a:solidFill>
                  <a:schemeClr val="bg1"/>
                </a:solidFill>
              </a:rPr>
              <a:t>, so</a:t>
            </a:r>
            <a:r>
              <a:rPr lang="en-GB" sz="1800" dirty="0">
                <a:solidFill>
                  <a:schemeClr val="bg1"/>
                </a:solidFill>
              </a:rPr>
              <a:t> there’s no need to execute </a:t>
            </a:r>
            <a:r>
              <a:rPr lang="en-GB" sz="1800" b="1" dirty="0" err="1">
                <a:solidFill>
                  <a:schemeClr val="bg1"/>
                </a:solidFill>
              </a:rPr>
              <a:t>file.close</a:t>
            </a:r>
            <a:r>
              <a:rPr lang="en-GB" sz="1800" b="1" dirty="0">
                <a:solidFill>
                  <a:schemeClr val="bg1"/>
                </a:solidFill>
              </a:rPr>
              <a:t>()</a:t>
            </a:r>
          </a:p>
        </p:txBody>
      </p:sp>
    </p:spTree>
    <p:extLst>
      <p:ext uri="{BB962C8B-B14F-4D97-AF65-F5344CB8AC3E}">
        <p14:creationId xmlns:p14="http://schemas.microsoft.com/office/powerpoint/2010/main" val="316618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34</a:t>
            </a:fld>
            <a:endParaRPr lang="en-US"/>
          </a:p>
        </p:txBody>
      </p:sp>
      <p:sp>
        <p:nvSpPr>
          <p:cNvPr id="2" name="Title 1">
            <a:extLst>
              <a:ext uri="{FF2B5EF4-FFF2-40B4-BE49-F238E27FC236}">
                <a16:creationId xmlns:a16="http://schemas.microsoft.com/office/drawing/2014/main" id="{36D557C9-35E6-4E73-B334-A09448F992C4}"/>
              </a:ext>
            </a:extLst>
          </p:cNvPr>
          <p:cNvSpPr>
            <a:spLocks noGrp="1"/>
          </p:cNvSpPr>
          <p:nvPr>
            <p:ph type="title"/>
          </p:nvPr>
        </p:nvSpPr>
        <p:spPr/>
        <p:txBody>
          <a:bodyPr/>
          <a:lstStyle/>
          <a:p>
            <a:r>
              <a:rPr lang="en-GB" sz="3600" b="1" dirty="0">
                <a:latin typeface="Century Gothic"/>
                <a:cs typeface="Calibri"/>
              </a:rPr>
              <a:t>Python </a:t>
            </a:r>
            <a:br>
              <a:rPr lang="en-GB" sz="3600" b="1" dirty="0">
                <a:latin typeface="Century Gothic"/>
                <a:cs typeface="Calibri"/>
              </a:rPr>
            </a:br>
            <a:r>
              <a:rPr lang="en-GB" sz="3600" b="1" dirty="0">
                <a:latin typeface="Century Gothic"/>
                <a:cs typeface="Calibri"/>
              </a:rPr>
              <a:t>programming constructs</a:t>
            </a:r>
            <a:endParaRPr lang="en-GB" dirty="0"/>
          </a:p>
        </p:txBody>
      </p:sp>
    </p:spTree>
    <p:extLst>
      <p:ext uri="{BB962C8B-B14F-4D97-AF65-F5344CB8AC3E}">
        <p14:creationId xmlns:p14="http://schemas.microsoft.com/office/powerpoint/2010/main" val="3273575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02A5F568-BA0A-4D0D-9960-2F16446209C7}"/>
              </a:ext>
            </a:extLst>
          </p:cNvPr>
          <p:cNvSpPr/>
          <p:nvPr/>
        </p:nvSpPr>
        <p:spPr>
          <a:xfrm>
            <a:off x="8591870" y="3852285"/>
            <a:ext cx="1870671" cy="1794510"/>
          </a:xfrm>
          <a:prstGeom prst="ellipse">
            <a:avLst/>
          </a:prstGeom>
          <a:solidFill>
            <a:schemeClr val="bg1"/>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4DA7BBB7-940A-4834-A598-57578E221439}"/>
              </a:ext>
            </a:extLst>
          </p:cNvPr>
          <p:cNvSpPr/>
          <p:nvPr/>
        </p:nvSpPr>
        <p:spPr>
          <a:xfrm>
            <a:off x="5067233" y="3881888"/>
            <a:ext cx="1870671" cy="1794510"/>
          </a:xfrm>
          <a:prstGeom prst="ellipse">
            <a:avLst/>
          </a:prstGeom>
          <a:solidFill>
            <a:schemeClr val="bg1"/>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Oval 1">
            <a:extLst>
              <a:ext uri="{FF2B5EF4-FFF2-40B4-BE49-F238E27FC236}">
                <a16:creationId xmlns:a16="http://schemas.microsoft.com/office/drawing/2014/main" id="{203B12E0-E2D8-48A2-8A98-31F72C4508D9}"/>
              </a:ext>
            </a:extLst>
          </p:cNvPr>
          <p:cNvSpPr/>
          <p:nvPr/>
        </p:nvSpPr>
        <p:spPr>
          <a:xfrm>
            <a:off x="1558329" y="3881888"/>
            <a:ext cx="1870671" cy="1794510"/>
          </a:xfrm>
          <a:prstGeom prst="ellipse">
            <a:avLst/>
          </a:prstGeom>
          <a:solidFill>
            <a:schemeClr val="bg1"/>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748016" y="1158244"/>
            <a:ext cx="10972800" cy="36930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1800" dirty="0">
                <a:solidFill>
                  <a:schemeClr val="bg1"/>
                </a:solidFill>
              </a:rPr>
              <a:t>Programming constructs are used to control the order in which instructions are executed </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idx="4294967295"/>
          </p:nvPr>
        </p:nvSpPr>
        <p:spPr>
          <a:xfrm>
            <a:off x="361508" y="407322"/>
            <a:ext cx="10972800" cy="609600"/>
          </a:xfrm>
          <a:prstGeom prst="rect">
            <a:avLst/>
          </a:prstGeom>
        </p:spPr>
        <p:txBody>
          <a:bodyPr/>
          <a:lstStyle/>
          <a:p>
            <a:r>
              <a:rPr lang="en-GB" sz="2800" b="1" dirty="0">
                <a:solidFill>
                  <a:schemeClr val="bg1"/>
                </a:solidFill>
              </a:rPr>
              <a:t>Programming constructs</a:t>
            </a:r>
          </a:p>
        </p:txBody>
      </p:sp>
      <p:sp>
        <p:nvSpPr>
          <p:cNvPr id="6" name="TextBox 12">
            <a:extLst>
              <a:ext uri="{FF2B5EF4-FFF2-40B4-BE49-F238E27FC236}">
                <a16:creationId xmlns:a16="http://schemas.microsoft.com/office/drawing/2014/main" id="{C67189F6-E56B-468C-8322-8FE1617D51C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35</a:t>
            </a:fld>
            <a:endParaRPr lang="en-US">
              <a:solidFill>
                <a:schemeClr val="bg1"/>
              </a:solidFill>
            </a:endParaRPr>
          </a:p>
        </p:txBody>
      </p:sp>
      <p:sp>
        <p:nvSpPr>
          <p:cNvPr id="8" name="TextBox 7">
            <a:extLst>
              <a:ext uri="{FF2B5EF4-FFF2-40B4-BE49-F238E27FC236}">
                <a16:creationId xmlns:a16="http://schemas.microsoft.com/office/drawing/2014/main" id="{AFEDFEF5-BF86-4C77-8AE1-7270DB8BE4CD}"/>
              </a:ext>
            </a:extLst>
          </p:cNvPr>
          <p:cNvSpPr txBox="1"/>
          <p:nvPr/>
        </p:nvSpPr>
        <p:spPr>
          <a:xfrm>
            <a:off x="720975" y="2440965"/>
            <a:ext cx="11177476" cy="1061188"/>
          </a:xfrm>
          <a:prstGeom prst="rect">
            <a:avLst/>
          </a:prstGeom>
          <a:noFill/>
        </p:spPr>
        <p:txBody>
          <a:bodyPr wrap="square">
            <a:spAutoFit/>
          </a:bodyPr>
          <a:lstStyle/>
          <a:p>
            <a:pPr>
              <a:lnSpc>
                <a:spcPct val="107000"/>
              </a:lnSpc>
              <a:spcAft>
                <a:spcPts val="800"/>
              </a:spcAft>
            </a:pPr>
            <a:r>
              <a:rPr lang="en-GB" sz="1800" dirty="0">
                <a:solidFill>
                  <a:schemeClr val="bg1"/>
                </a:solidFill>
              </a:rPr>
              <a:t>All programming languages support the following programming constructs</a:t>
            </a:r>
            <a:r>
              <a:rPr lang="en-GB" dirty="0">
                <a:solidFill>
                  <a:schemeClr val="bg1"/>
                </a:solidFill>
              </a:rPr>
              <a:t>. One or more of these programming constructs can be used repeatedly based on the complexity of the program</a:t>
            </a:r>
            <a:endParaRPr lang="en-GB" dirty="0"/>
          </a:p>
          <a:p>
            <a:pPr marL="0" indent="0">
              <a:lnSpc>
                <a:spcPct val="107000"/>
              </a:lnSpc>
              <a:spcBef>
                <a:spcPts val="0"/>
              </a:spcBef>
              <a:spcAft>
                <a:spcPts val="800"/>
              </a:spcAft>
              <a:buNone/>
            </a:pPr>
            <a:r>
              <a:rPr lang="en-GB" sz="1800" dirty="0">
                <a:solidFill>
                  <a:schemeClr val="bg1"/>
                </a:solidFill>
              </a:rPr>
              <a:t> </a:t>
            </a:r>
          </a:p>
        </p:txBody>
      </p:sp>
      <p:sp>
        <p:nvSpPr>
          <p:cNvPr id="9" name="TextBox 8">
            <a:extLst>
              <a:ext uri="{FF2B5EF4-FFF2-40B4-BE49-F238E27FC236}">
                <a16:creationId xmlns:a16="http://schemas.microsoft.com/office/drawing/2014/main" id="{B8116454-EC5D-4CA0-B33E-2767F78DED57}"/>
              </a:ext>
            </a:extLst>
          </p:cNvPr>
          <p:cNvSpPr txBox="1"/>
          <p:nvPr/>
        </p:nvSpPr>
        <p:spPr>
          <a:xfrm>
            <a:off x="1764069" y="5788710"/>
            <a:ext cx="1745249" cy="381798"/>
          </a:xfrm>
          <a:prstGeom prst="rect">
            <a:avLst/>
          </a:prstGeom>
          <a:noFill/>
        </p:spPr>
        <p:txBody>
          <a:bodyPr wrap="square">
            <a:spAutoFit/>
          </a:bodyPr>
          <a:lstStyle/>
          <a:p>
            <a:pPr marL="0" indent="0">
              <a:buFont typeface="Arial"/>
              <a:buNone/>
            </a:pPr>
            <a:r>
              <a:rPr lang="en-GB" sz="1800" b="1" dirty="0">
                <a:solidFill>
                  <a:schemeClr val="bg1"/>
                </a:solidFill>
              </a:rPr>
              <a:t>Sequencing</a:t>
            </a:r>
            <a:endParaRPr lang="en-GB" sz="1800" dirty="0">
              <a:solidFill>
                <a:schemeClr val="bg1"/>
              </a:solidFill>
            </a:endParaRPr>
          </a:p>
        </p:txBody>
      </p:sp>
      <p:sp>
        <p:nvSpPr>
          <p:cNvPr id="10" name="TextBox 9">
            <a:extLst>
              <a:ext uri="{FF2B5EF4-FFF2-40B4-BE49-F238E27FC236}">
                <a16:creationId xmlns:a16="http://schemas.microsoft.com/office/drawing/2014/main" id="{3320CDD6-5CD0-4422-9D02-0F4352E927C3}"/>
              </a:ext>
            </a:extLst>
          </p:cNvPr>
          <p:cNvSpPr txBox="1"/>
          <p:nvPr/>
        </p:nvSpPr>
        <p:spPr>
          <a:xfrm>
            <a:off x="5318109" y="5788710"/>
            <a:ext cx="1745249" cy="381798"/>
          </a:xfrm>
          <a:prstGeom prst="rect">
            <a:avLst/>
          </a:prstGeom>
          <a:noFill/>
        </p:spPr>
        <p:txBody>
          <a:bodyPr wrap="square">
            <a:spAutoFit/>
          </a:bodyPr>
          <a:lstStyle/>
          <a:p>
            <a:r>
              <a:rPr lang="en-GB" sz="1800" b="1" dirty="0">
                <a:solidFill>
                  <a:schemeClr val="bg1"/>
                </a:solidFill>
              </a:rPr>
              <a:t>Selection</a:t>
            </a:r>
            <a:endParaRPr lang="en-GB" sz="1800" dirty="0">
              <a:solidFill>
                <a:schemeClr val="bg1"/>
              </a:solidFill>
            </a:endParaRPr>
          </a:p>
        </p:txBody>
      </p:sp>
      <p:sp>
        <p:nvSpPr>
          <p:cNvPr id="12" name="TextBox 11">
            <a:extLst>
              <a:ext uri="{FF2B5EF4-FFF2-40B4-BE49-F238E27FC236}">
                <a16:creationId xmlns:a16="http://schemas.microsoft.com/office/drawing/2014/main" id="{5FD7A87A-8AAA-4548-8809-98CD24292581}"/>
              </a:ext>
            </a:extLst>
          </p:cNvPr>
          <p:cNvSpPr txBox="1"/>
          <p:nvPr/>
        </p:nvSpPr>
        <p:spPr>
          <a:xfrm>
            <a:off x="9029843" y="5834361"/>
            <a:ext cx="1745249" cy="381798"/>
          </a:xfrm>
          <a:prstGeom prst="rect">
            <a:avLst/>
          </a:prstGeom>
          <a:noFill/>
        </p:spPr>
        <p:txBody>
          <a:bodyPr wrap="square">
            <a:spAutoFit/>
          </a:bodyPr>
          <a:lstStyle/>
          <a:p>
            <a:r>
              <a:rPr lang="en-GB" sz="1800" b="1" dirty="0">
                <a:solidFill>
                  <a:schemeClr val="bg1"/>
                </a:solidFill>
              </a:rPr>
              <a:t>Iteration</a:t>
            </a:r>
            <a:endParaRPr lang="en-GB" dirty="0"/>
          </a:p>
        </p:txBody>
      </p:sp>
      <p:pic>
        <p:nvPicPr>
          <p:cNvPr id="16" name="Graphic 15" descr="Priorities outline">
            <a:extLst>
              <a:ext uri="{FF2B5EF4-FFF2-40B4-BE49-F238E27FC236}">
                <a16:creationId xmlns:a16="http://schemas.microsoft.com/office/drawing/2014/main" id="{AB741050-0C3B-4964-B4F7-FA2B21A219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859903" y="3953019"/>
            <a:ext cx="1480246" cy="1480246"/>
          </a:xfrm>
          <a:prstGeom prst="rect">
            <a:avLst/>
          </a:prstGeom>
        </p:spPr>
      </p:pic>
      <p:pic>
        <p:nvPicPr>
          <p:cNvPr id="1026" name="Picture 2" descr="Selection Free Icon">
            <a:extLst>
              <a:ext uri="{FF2B5EF4-FFF2-40B4-BE49-F238E27FC236}">
                <a16:creationId xmlns:a16="http://schemas.microsoft.com/office/drawing/2014/main" id="{3595DEF8-3ADD-498B-9934-E008F61ABC44}"/>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27721" y="4117470"/>
            <a:ext cx="1323345" cy="13233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peat Free Icon">
            <a:extLst>
              <a:ext uri="{FF2B5EF4-FFF2-40B4-BE49-F238E27FC236}">
                <a16:creationId xmlns:a16="http://schemas.microsoft.com/office/drawing/2014/main" id="{FD4C2FC4-9DD9-413C-8A63-E6BFE1A4FBCF}"/>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51850" y="4063438"/>
            <a:ext cx="1350709" cy="135070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DC77F82-260D-4CAE-B0F8-2923682E73AA}"/>
              </a:ext>
            </a:extLst>
          </p:cNvPr>
          <p:cNvSpPr txBox="1"/>
          <p:nvPr/>
        </p:nvSpPr>
        <p:spPr>
          <a:xfrm>
            <a:off x="748016" y="1665531"/>
            <a:ext cx="11177475" cy="646331"/>
          </a:xfrm>
          <a:prstGeom prst="rect">
            <a:avLst/>
          </a:prstGeom>
          <a:noFill/>
        </p:spPr>
        <p:txBody>
          <a:bodyPr wrap="square">
            <a:spAutoFit/>
          </a:bodyPr>
          <a:lstStyle/>
          <a:p>
            <a:r>
              <a:rPr lang="en-GB" sz="1800" dirty="0">
                <a:solidFill>
                  <a:schemeClr val="bg1"/>
                </a:solidFill>
              </a:rPr>
              <a:t>In programming languages such as SQL, R</a:t>
            </a:r>
            <a:r>
              <a:rPr lang="en-GB" dirty="0">
                <a:solidFill>
                  <a:schemeClr val="bg1"/>
                </a:solidFill>
              </a:rPr>
              <a:t> and </a:t>
            </a:r>
            <a:r>
              <a:rPr lang="en-GB" sz="1800" dirty="0">
                <a:solidFill>
                  <a:schemeClr val="bg1"/>
                </a:solidFill>
              </a:rPr>
              <a:t>Python, the expression </a:t>
            </a:r>
            <a:r>
              <a:rPr lang="en-GB" dirty="0">
                <a:solidFill>
                  <a:schemeClr val="bg1"/>
                </a:solidFill>
              </a:rPr>
              <a:t>that</a:t>
            </a:r>
            <a:r>
              <a:rPr lang="en-GB" sz="1800" dirty="0">
                <a:solidFill>
                  <a:schemeClr val="bg1"/>
                </a:solidFill>
              </a:rPr>
              <a:t> translates to an instruction is calle</a:t>
            </a:r>
            <a:r>
              <a:rPr lang="en-GB" dirty="0">
                <a:solidFill>
                  <a:schemeClr val="bg1"/>
                </a:solidFill>
              </a:rPr>
              <a:t>d </a:t>
            </a:r>
            <a:r>
              <a:rPr lang="en-GB" sz="1800" dirty="0">
                <a:solidFill>
                  <a:schemeClr val="bg1"/>
                </a:solidFill>
              </a:rPr>
              <a:t>a </a:t>
            </a:r>
            <a:r>
              <a:rPr lang="en-GB" sz="1800" b="1" dirty="0">
                <a:solidFill>
                  <a:srgbClr val="00FF00"/>
                </a:solidFill>
              </a:rPr>
              <a:t>programming statement</a:t>
            </a:r>
            <a:endParaRPr lang="en-GB" dirty="0"/>
          </a:p>
        </p:txBody>
      </p:sp>
      <p:pic>
        <p:nvPicPr>
          <p:cNvPr id="22" name="Picture 21">
            <a:extLst>
              <a:ext uri="{FF2B5EF4-FFF2-40B4-BE49-F238E27FC236}">
                <a16:creationId xmlns:a16="http://schemas.microsoft.com/office/drawing/2014/main" id="{BFCFBF23-9E6F-4A71-952B-2D006B664F81}"/>
              </a:ext>
            </a:extLst>
          </p:cNvPr>
          <p:cNvPicPr>
            <a:picLocks noChangeAspect="1"/>
          </p:cNvPicPr>
          <p:nvPr/>
        </p:nvPicPr>
        <p:blipFill>
          <a:blip r:embed="rId8"/>
          <a:stretch>
            <a:fillRect/>
          </a:stretch>
        </p:blipFill>
        <p:spPr>
          <a:xfrm>
            <a:off x="312151" y="1085046"/>
            <a:ext cx="369332" cy="369332"/>
          </a:xfrm>
          <a:prstGeom prst="rect">
            <a:avLst/>
          </a:prstGeom>
        </p:spPr>
      </p:pic>
      <p:pic>
        <p:nvPicPr>
          <p:cNvPr id="23" name="Picture 22">
            <a:extLst>
              <a:ext uri="{FF2B5EF4-FFF2-40B4-BE49-F238E27FC236}">
                <a16:creationId xmlns:a16="http://schemas.microsoft.com/office/drawing/2014/main" id="{03DE6460-3AC4-4AF0-A206-A0D8D74F5BBB}"/>
              </a:ext>
            </a:extLst>
          </p:cNvPr>
          <p:cNvPicPr>
            <a:picLocks noChangeAspect="1"/>
          </p:cNvPicPr>
          <p:nvPr/>
        </p:nvPicPr>
        <p:blipFill>
          <a:blip r:embed="rId8"/>
          <a:stretch>
            <a:fillRect/>
          </a:stretch>
        </p:blipFill>
        <p:spPr>
          <a:xfrm>
            <a:off x="313996" y="1725944"/>
            <a:ext cx="369332" cy="369332"/>
          </a:xfrm>
          <a:prstGeom prst="rect">
            <a:avLst/>
          </a:prstGeom>
        </p:spPr>
      </p:pic>
      <p:pic>
        <p:nvPicPr>
          <p:cNvPr id="24" name="Picture 23">
            <a:extLst>
              <a:ext uri="{FF2B5EF4-FFF2-40B4-BE49-F238E27FC236}">
                <a16:creationId xmlns:a16="http://schemas.microsoft.com/office/drawing/2014/main" id="{E816DEB3-5A30-4225-BB51-0C13BC1FCA5E}"/>
              </a:ext>
            </a:extLst>
          </p:cNvPr>
          <p:cNvPicPr>
            <a:picLocks noChangeAspect="1"/>
          </p:cNvPicPr>
          <p:nvPr/>
        </p:nvPicPr>
        <p:blipFill>
          <a:blip r:embed="rId8"/>
          <a:stretch>
            <a:fillRect/>
          </a:stretch>
        </p:blipFill>
        <p:spPr>
          <a:xfrm>
            <a:off x="293549" y="2404622"/>
            <a:ext cx="369332" cy="369332"/>
          </a:xfrm>
          <a:prstGeom prst="rect">
            <a:avLst/>
          </a:prstGeom>
        </p:spPr>
      </p:pic>
    </p:spTree>
    <p:extLst>
      <p:ext uri="{BB962C8B-B14F-4D97-AF65-F5344CB8AC3E}">
        <p14:creationId xmlns:p14="http://schemas.microsoft.com/office/powerpoint/2010/main" val="251456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7" grpId="0"/>
    </p:bldLst>
  </p:timing>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CE37F3-0286-4003-B22E-DFB55D83E7FF}"/>
              </a:ext>
            </a:extLst>
          </p:cNvPr>
          <p:cNvSpPr/>
          <p:nvPr/>
        </p:nvSpPr>
        <p:spPr>
          <a:xfrm>
            <a:off x="7713922" y="1148690"/>
            <a:ext cx="3990398" cy="5137810"/>
          </a:xfrm>
          <a:prstGeom prst="rect">
            <a:avLst/>
          </a:prstGeom>
          <a:solidFill>
            <a:schemeClr val="tx2"/>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895350" y="1388365"/>
            <a:ext cx="6168390" cy="36587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1800" dirty="0">
                <a:solidFill>
                  <a:schemeClr val="bg1"/>
                </a:solidFill>
              </a:rPr>
              <a:t>If/else statements help us to run a particular code only when a certain condition is satisfied</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idx="4294967295"/>
          </p:nvPr>
        </p:nvSpPr>
        <p:spPr>
          <a:xfrm>
            <a:off x="571500" y="381000"/>
            <a:ext cx="11620500" cy="609600"/>
          </a:xfrm>
          <a:prstGeom prst="rect">
            <a:avLst/>
          </a:prstGeom>
        </p:spPr>
        <p:txBody>
          <a:bodyPr/>
          <a:lstStyle/>
          <a:p>
            <a:r>
              <a:rPr lang="en-GB" sz="2800" b="1" dirty="0">
                <a:solidFill>
                  <a:schemeClr val="bg1"/>
                </a:solidFill>
              </a:rPr>
              <a:t>Python if/else statements (conditional statements)</a:t>
            </a:r>
          </a:p>
        </p:txBody>
      </p:sp>
      <p:pic>
        <p:nvPicPr>
          <p:cNvPr id="4" name="Picture 3">
            <a:extLst>
              <a:ext uri="{FF2B5EF4-FFF2-40B4-BE49-F238E27FC236}">
                <a16:creationId xmlns:a16="http://schemas.microsoft.com/office/drawing/2014/main" id="{AA646A9D-F8B7-46B7-A504-FF9F4625115F}"/>
              </a:ext>
            </a:extLst>
          </p:cNvPr>
          <p:cNvPicPr>
            <a:picLocks noChangeAspect="1"/>
          </p:cNvPicPr>
          <p:nvPr/>
        </p:nvPicPr>
        <p:blipFill>
          <a:blip r:embed="rId2"/>
          <a:stretch>
            <a:fillRect/>
          </a:stretch>
        </p:blipFill>
        <p:spPr>
          <a:xfrm>
            <a:off x="7792434" y="1235421"/>
            <a:ext cx="3828066" cy="4969124"/>
          </a:xfrm>
          <a:prstGeom prst="rect">
            <a:avLst/>
          </a:prstGeom>
        </p:spPr>
      </p:pic>
      <p:sp>
        <p:nvSpPr>
          <p:cNvPr id="10" name="TextBox 12">
            <a:extLst>
              <a:ext uri="{FF2B5EF4-FFF2-40B4-BE49-F238E27FC236}">
                <a16:creationId xmlns:a16="http://schemas.microsoft.com/office/drawing/2014/main" id="{4D3ECF84-45AE-4A4C-87DD-31CB105920D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36</a:t>
            </a:fld>
            <a:endParaRPr lang="en-US">
              <a:solidFill>
                <a:schemeClr val="bg1"/>
              </a:solidFill>
            </a:endParaRPr>
          </a:p>
        </p:txBody>
      </p:sp>
      <p:sp>
        <p:nvSpPr>
          <p:cNvPr id="8" name="TextBox 7">
            <a:extLst>
              <a:ext uri="{FF2B5EF4-FFF2-40B4-BE49-F238E27FC236}">
                <a16:creationId xmlns:a16="http://schemas.microsoft.com/office/drawing/2014/main" id="{C7BD4690-5546-47AB-8980-BC6DF392680F}"/>
              </a:ext>
            </a:extLst>
          </p:cNvPr>
          <p:cNvSpPr txBox="1"/>
          <p:nvPr/>
        </p:nvSpPr>
        <p:spPr>
          <a:xfrm>
            <a:off x="895351" y="2300290"/>
            <a:ext cx="6408420" cy="662233"/>
          </a:xfrm>
          <a:prstGeom prst="rect">
            <a:avLst/>
          </a:prstGeom>
          <a:noFill/>
        </p:spPr>
        <p:txBody>
          <a:bodyPr wrap="square">
            <a:spAutoFit/>
          </a:bodyPr>
          <a:lstStyle/>
          <a:p>
            <a:pPr>
              <a:lnSpc>
                <a:spcPct val="107000"/>
              </a:lnSpc>
              <a:spcBef>
                <a:spcPts val="0"/>
              </a:spcBef>
              <a:spcAft>
                <a:spcPts val="800"/>
              </a:spcAft>
            </a:pPr>
            <a:r>
              <a:rPr lang="en-GB" sz="1800" dirty="0">
                <a:solidFill>
                  <a:schemeClr val="bg1"/>
                </a:solidFill>
              </a:rPr>
              <a:t>If/else statements make use of logical operators while defining the condition</a:t>
            </a:r>
          </a:p>
        </p:txBody>
      </p:sp>
      <p:sp>
        <p:nvSpPr>
          <p:cNvPr id="9" name="TextBox 8">
            <a:extLst>
              <a:ext uri="{FF2B5EF4-FFF2-40B4-BE49-F238E27FC236}">
                <a16:creationId xmlns:a16="http://schemas.microsoft.com/office/drawing/2014/main" id="{F336DC7B-349E-44FE-9D85-82B94D93F826}"/>
              </a:ext>
            </a:extLst>
          </p:cNvPr>
          <p:cNvSpPr txBox="1"/>
          <p:nvPr/>
        </p:nvSpPr>
        <p:spPr>
          <a:xfrm>
            <a:off x="895350" y="3246065"/>
            <a:ext cx="9830315" cy="365869"/>
          </a:xfrm>
          <a:prstGeom prst="rect">
            <a:avLst/>
          </a:prstGeom>
          <a:noFill/>
        </p:spPr>
        <p:txBody>
          <a:bodyPr wrap="square">
            <a:spAutoFit/>
          </a:bodyPr>
          <a:lstStyle/>
          <a:p>
            <a:pPr>
              <a:lnSpc>
                <a:spcPct val="107000"/>
              </a:lnSpc>
              <a:spcBef>
                <a:spcPts val="0"/>
              </a:spcBef>
              <a:spcAft>
                <a:spcPts val="800"/>
              </a:spcAft>
            </a:pPr>
            <a:r>
              <a:rPr lang="en-GB" sz="1800" dirty="0">
                <a:solidFill>
                  <a:schemeClr val="bg1"/>
                </a:solidFill>
              </a:rPr>
              <a:t>if/else logic can be extended using nested if conditions</a:t>
            </a:r>
          </a:p>
        </p:txBody>
      </p:sp>
      <p:pic>
        <p:nvPicPr>
          <p:cNvPr id="11" name="Picture 10">
            <a:extLst>
              <a:ext uri="{FF2B5EF4-FFF2-40B4-BE49-F238E27FC236}">
                <a16:creationId xmlns:a16="http://schemas.microsoft.com/office/drawing/2014/main" id="{422F268E-F288-47A0-8C2B-B4EB63AFAE6F}"/>
              </a:ext>
            </a:extLst>
          </p:cNvPr>
          <p:cNvPicPr>
            <a:picLocks noChangeAspect="1"/>
          </p:cNvPicPr>
          <p:nvPr/>
        </p:nvPicPr>
        <p:blipFill>
          <a:blip r:embed="rId3"/>
          <a:stretch>
            <a:fillRect/>
          </a:stretch>
        </p:blipFill>
        <p:spPr>
          <a:xfrm>
            <a:off x="386834" y="1388364"/>
            <a:ext cx="369332" cy="369332"/>
          </a:xfrm>
          <a:prstGeom prst="rect">
            <a:avLst/>
          </a:prstGeom>
        </p:spPr>
      </p:pic>
      <p:pic>
        <p:nvPicPr>
          <p:cNvPr id="12" name="Picture 11">
            <a:extLst>
              <a:ext uri="{FF2B5EF4-FFF2-40B4-BE49-F238E27FC236}">
                <a16:creationId xmlns:a16="http://schemas.microsoft.com/office/drawing/2014/main" id="{75A828AC-D9C3-4B9E-A52D-965A34DD0BFB}"/>
              </a:ext>
            </a:extLst>
          </p:cNvPr>
          <p:cNvPicPr>
            <a:picLocks noChangeAspect="1"/>
          </p:cNvPicPr>
          <p:nvPr/>
        </p:nvPicPr>
        <p:blipFill>
          <a:blip r:embed="rId3"/>
          <a:stretch>
            <a:fillRect/>
          </a:stretch>
        </p:blipFill>
        <p:spPr>
          <a:xfrm>
            <a:off x="386834" y="2298559"/>
            <a:ext cx="369332" cy="369332"/>
          </a:xfrm>
          <a:prstGeom prst="rect">
            <a:avLst/>
          </a:prstGeom>
        </p:spPr>
      </p:pic>
      <p:pic>
        <p:nvPicPr>
          <p:cNvPr id="13" name="Picture 12">
            <a:extLst>
              <a:ext uri="{FF2B5EF4-FFF2-40B4-BE49-F238E27FC236}">
                <a16:creationId xmlns:a16="http://schemas.microsoft.com/office/drawing/2014/main" id="{69729975-51A4-4D5F-B9CE-D6AA923F622E}"/>
              </a:ext>
            </a:extLst>
          </p:cNvPr>
          <p:cNvPicPr>
            <a:picLocks noChangeAspect="1"/>
          </p:cNvPicPr>
          <p:nvPr/>
        </p:nvPicPr>
        <p:blipFill>
          <a:blip r:embed="rId3"/>
          <a:stretch>
            <a:fillRect/>
          </a:stretch>
        </p:blipFill>
        <p:spPr>
          <a:xfrm>
            <a:off x="386834" y="3246065"/>
            <a:ext cx="369332" cy="369332"/>
          </a:xfrm>
          <a:prstGeom prst="rect">
            <a:avLst/>
          </a:prstGeom>
        </p:spPr>
      </p:pic>
    </p:spTree>
    <p:extLst>
      <p:ext uri="{BB962C8B-B14F-4D97-AF65-F5344CB8AC3E}">
        <p14:creationId xmlns:p14="http://schemas.microsoft.com/office/powerpoint/2010/main" val="210791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7B40C1C-B4E1-4546-AE33-919CCB7D35FD}"/>
              </a:ext>
            </a:extLst>
          </p:cNvPr>
          <p:cNvSpPr/>
          <p:nvPr/>
        </p:nvSpPr>
        <p:spPr>
          <a:xfrm>
            <a:off x="7589803" y="3238836"/>
            <a:ext cx="3536028" cy="2644193"/>
          </a:xfrm>
          <a:prstGeom prst="round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831850" y="1247759"/>
            <a:ext cx="10499296" cy="42581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1800" dirty="0">
                <a:solidFill>
                  <a:schemeClr val="bg1"/>
                </a:solidFill>
              </a:rPr>
              <a:t>In general, loops are used to execute statements sequentially </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idx="4294967295"/>
          </p:nvPr>
        </p:nvSpPr>
        <p:spPr>
          <a:xfrm>
            <a:off x="508000" y="512784"/>
            <a:ext cx="11620500" cy="609600"/>
          </a:xfrm>
          <a:prstGeom prst="rect">
            <a:avLst/>
          </a:prstGeom>
        </p:spPr>
        <p:txBody>
          <a:bodyPr/>
          <a:lstStyle/>
          <a:p>
            <a:r>
              <a:rPr lang="en-GB" sz="2800" b="1" dirty="0">
                <a:solidFill>
                  <a:schemeClr val="bg1"/>
                </a:solidFill>
              </a:rPr>
              <a:t>Python loops</a:t>
            </a:r>
          </a:p>
        </p:txBody>
      </p:sp>
      <p:sp>
        <p:nvSpPr>
          <p:cNvPr id="6" name="TextBox 12">
            <a:extLst>
              <a:ext uri="{FF2B5EF4-FFF2-40B4-BE49-F238E27FC236}">
                <a16:creationId xmlns:a16="http://schemas.microsoft.com/office/drawing/2014/main" id="{8AE9EC61-FDD7-4AF6-86ED-C410A107F33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37</a:t>
            </a:fld>
            <a:endParaRPr lang="en-US">
              <a:solidFill>
                <a:schemeClr val="bg1"/>
              </a:solidFill>
            </a:endParaRPr>
          </a:p>
        </p:txBody>
      </p:sp>
      <p:pic>
        <p:nvPicPr>
          <p:cNvPr id="2050" name="Picture 2" descr="Loop Free Icon">
            <a:extLst>
              <a:ext uri="{FF2B5EF4-FFF2-40B4-BE49-F238E27FC236}">
                <a16:creationId xmlns:a16="http://schemas.microsoft.com/office/drawing/2014/main" id="{BC751BD7-0C45-4111-A6A3-9361317D69AE}"/>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38480" y="3130761"/>
            <a:ext cx="2860345" cy="28603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022209-4D7D-4756-9E2B-785998E9AE82}"/>
              </a:ext>
            </a:extLst>
          </p:cNvPr>
          <p:cNvSpPr txBox="1"/>
          <p:nvPr/>
        </p:nvSpPr>
        <p:spPr>
          <a:xfrm>
            <a:off x="831850" y="2764892"/>
            <a:ext cx="6098058" cy="365869"/>
          </a:xfrm>
          <a:prstGeom prst="rect">
            <a:avLst/>
          </a:prstGeom>
          <a:noFill/>
        </p:spPr>
        <p:txBody>
          <a:bodyPr wrap="square">
            <a:spAutoFit/>
          </a:bodyPr>
          <a:lstStyle/>
          <a:p>
            <a:pPr marL="0" indent="0">
              <a:lnSpc>
                <a:spcPct val="107000"/>
              </a:lnSpc>
              <a:spcBef>
                <a:spcPts val="0"/>
              </a:spcBef>
              <a:spcAft>
                <a:spcPts val="800"/>
              </a:spcAft>
              <a:buNone/>
            </a:pPr>
            <a:r>
              <a:rPr lang="en-GB" sz="1800" dirty="0">
                <a:solidFill>
                  <a:schemeClr val="bg1"/>
                </a:solidFill>
              </a:rPr>
              <a:t>There are two types of loops used in Python:</a:t>
            </a:r>
          </a:p>
        </p:txBody>
      </p:sp>
      <p:sp>
        <p:nvSpPr>
          <p:cNvPr id="9" name="TextBox 8">
            <a:extLst>
              <a:ext uri="{FF2B5EF4-FFF2-40B4-BE49-F238E27FC236}">
                <a16:creationId xmlns:a16="http://schemas.microsoft.com/office/drawing/2014/main" id="{EBA76C70-F63E-4883-81A0-DE4147BD7601}"/>
              </a:ext>
            </a:extLst>
          </p:cNvPr>
          <p:cNvSpPr txBox="1"/>
          <p:nvPr/>
        </p:nvSpPr>
        <p:spPr>
          <a:xfrm>
            <a:off x="1502581" y="3440940"/>
            <a:ext cx="6098058" cy="365869"/>
          </a:xfrm>
          <a:prstGeom prst="rect">
            <a:avLst/>
          </a:prstGeom>
          <a:noFill/>
        </p:spPr>
        <p:txBody>
          <a:bodyPr wrap="square">
            <a:spAutoFit/>
          </a:bodyPr>
          <a:lstStyle/>
          <a:p>
            <a:pPr>
              <a:lnSpc>
                <a:spcPct val="107000"/>
              </a:lnSpc>
              <a:spcBef>
                <a:spcPts val="0"/>
              </a:spcBef>
              <a:spcAft>
                <a:spcPts val="800"/>
              </a:spcAft>
            </a:pPr>
            <a:r>
              <a:rPr lang="en-GB" sz="1800" dirty="0">
                <a:solidFill>
                  <a:schemeClr val="bg1"/>
                </a:solidFill>
              </a:rPr>
              <a:t>For loop</a:t>
            </a:r>
          </a:p>
        </p:txBody>
      </p:sp>
      <p:sp>
        <p:nvSpPr>
          <p:cNvPr id="11" name="TextBox 10">
            <a:extLst>
              <a:ext uri="{FF2B5EF4-FFF2-40B4-BE49-F238E27FC236}">
                <a16:creationId xmlns:a16="http://schemas.microsoft.com/office/drawing/2014/main" id="{35843E9D-0693-4C9B-918E-207503986127}"/>
              </a:ext>
            </a:extLst>
          </p:cNvPr>
          <p:cNvSpPr txBox="1"/>
          <p:nvPr/>
        </p:nvSpPr>
        <p:spPr>
          <a:xfrm>
            <a:off x="1502581" y="4009779"/>
            <a:ext cx="6098058" cy="365869"/>
          </a:xfrm>
          <a:prstGeom prst="rect">
            <a:avLst/>
          </a:prstGeom>
          <a:noFill/>
        </p:spPr>
        <p:txBody>
          <a:bodyPr wrap="square">
            <a:spAutoFit/>
          </a:bodyPr>
          <a:lstStyle/>
          <a:p>
            <a:pPr>
              <a:lnSpc>
                <a:spcPct val="107000"/>
              </a:lnSpc>
              <a:spcBef>
                <a:spcPts val="0"/>
              </a:spcBef>
              <a:spcAft>
                <a:spcPts val="800"/>
              </a:spcAft>
            </a:pPr>
            <a:r>
              <a:rPr lang="en-GB" sz="1800" dirty="0">
                <a:solidFill>
                  <a:schemeClr val="bg1"/>
                </a:solidFill>
              </a:rPr>
              <a:t>While loop</a:t>
            </a:r>
          </a:p>
        </p:txBody>
      </p:sp>
      <p:pic>
        <p:nvPicPr>
          <p:cNvPr id="12" name="Picture 11">
            <a:extLst>
              <a:ext uri="{FF2B5EF4-FFF2-40B4-BE49-F238E27FC236}">
                <a16:creationId xmlns:a16="http://schemas.microsoft.com/office/drawing/2014/main" id="{C3E72F81-5913-4FD3-8FA4-151F4AED3D87}"/>
              </a:ext>
            </a:extLst>
          </p:cNvPr>
          <p:cNvPicPr>
            <a:picLocks noChangeAspect="1"/>
          </p:cNvPicPr>
          <p:nvPr/>
        </p:nvPicPr>
        <p:blipFill>
          <a:blip r:embed="rId4"/>
          <a:stretch>
            <a:fillRect/>
          </a:stretch>
        </p:blipFill>
        <p:spPr>
          <a:xfrm>
            <a:off x="345041" y="1247759"/>
            <a:ext cx="369332" cy="369332"/>
          </a:xfrm>
          <a:prstGeom prst="rect">
            <a:avLst/>
          </a:prstGeom>
        </p:spPr>
      </p:pic>
      <p:pic>
        <p:nvPicPr>
          <p:cNvPr id="13" name="Picture 12">
            <a:extLst>
              <a:ext uri="{FF2B5EF4-FFF2-40B4-BE49-F238E27FC236}">
                <a16:creationId xmlns:a16="http://schemas.microsoft.com/office/drawing/2014/main" id="{C9A83199-DA08-4A1B-B042-B54FB82AB999}"/>
              </a:ext>
            </a:extLst>
          </p:cNvPr>
          <p:cNvPicPr>
            <a:picLocks noChangeAspect="1"/>
          </p:cNvPicPr>
          <p:nvPr/>
        </p:nvPicPr>
        <p:blipFill>
          <a:blip r:embed="rId4"/>
          <a:stretch>
            <a:fillRect/>
          </a:stretch>
        </p:blipFill>
        <p:spPr>
          <a:xfrm>
            <a:off x="345041" y="2761429"/>
            <a:ext cx="369332" cy="369332"/>
          </a:xfrm>
          <a:prstGeom prst="rect">
            <a:avLst/>
          </a:prstGeom>
        </p:spPr>
      </p:pic>
      <p:pic>
        <p:nvPicPr>
          <p:cNvPr id="14" name="Picture 13" descr="Icon&#10;&#10;Description automatically generated">
            <a:extLst>
              <a:ext uri="{FF2B5EF4-FFF2-40B4-BE49-F238E27FC236}">
                <a16:creationId xmlns:a16="http://schemas.microsoft.com/office/drawing/2014/main" id="{5474E4C1-C001-470D-BFBA-58DC38BA21E8}"/>
              </a:ext>
            </a:extLst>
          </p:cNvPr>
          <p:cNvPicPr>
            <a:picLocks noChangeAspect="1"/>
          </p:cNvPicPr>
          <p:nvPr/>
        </p:nvPicPr>
        <p:blipFill>
          <a:blip r:embed="rId5"/>
          <a:stretch>
            <a:fillRect/>
          </a:stretch>
        </p:blipFill>
        <p:spPr>
          <a:xfrm>
            <a:off x="1066169" y="3513736"/>
            <a:ext cx="348447" cy="365869"/>
          </a:xfrm>
          <a:prstGeom prst="rect">
            <a:avLst/>
          </a:prstGeom>
        </p:spPr>
      </p:pic>
      <p:pic>
        <p:nvPicPr>
          <p:cNvPr id="15" name="Picture 14" descr="Icon&#10;&#10;Description automatically generated">
            <a:extLst>
              <a:ext uri="{FF2B5EF4-FFF2-40B4-BE49-F238E27FC236}">
                <a16:creationId xmlns:a16="http://schemas.microsoft.com/office/drawing/2014/main" id="{B46DDF8F-577F-4AFB-A345-6708D7BD3BD8}"/>
              </a:ext>
            </a:extLst>
          </p:cNvPr>
          <p:cNvPicPr>
            <a:picLocks noChangeAspect="1"/>
          </p:cNvPicPr>
          <p:nvPr/>
        </p:nvPicPr>
        <p:blipFill>
          <a:blip r:embed="rId5"/>
          <a:stretch>
            <a:fillRect/>
          </a:stretch>
        </p:blipFill>
        <p:spPr>
          <a:xfrm>
            <a:off x="1055333" y="4028552"/>
            <a:ext cx="348447" cy="365869"/>
          </a:xfrm>
          <a:prstGeom prst="rect">
            <a:avLst/>
          </a:prstGeom>
        </p:spPr>
      </p:pic>
      <p:sp>
        <p:nvSpPr>
          <p:cNvPr id="16" name="TextBox 15">
            <a:extLst>
              <a:ext uri="{FF2B5EF4-FFF2-40B4-BE49-F238E27FC236}">
                <a16:creationId xmlns:a16="http://schemas.microsoft.com/office/drawing/2014/main" id="{174FB16A-3EB0-4261-A38E-A0A9F91C058F}"/>
              </a:ext>
            </a:extLst>
          </p:cNvPr>
          <p:cNvSpPr txBox="1"/>
          <p:nvPr/>
        </p:nvSpPr>
        <p:spPr>
          <a:xfrm>
            <a:off x="831850" y="1870419"/>
            <a:ext cx="10198100" cy="662233"/>
          </a:xfrm>
          <a:prstGeom prst="rect">
            <a:avLst/>
          </a:prstGeom>
          <a:noFill/>
        </p:spPr>
        <p:txBody>
          <a:bodyPr wrap="square">
            <a:spAutoFit/>
          </a:bodyPr>
          <a:lstStyle/>
          <a:p>
            <a:pPr marL="0" indent="0">
              <a:lnSpc>
                <a:spcPct val="107000"/>
              </a:lnSpc>
              <a:spcBef>
                <a:spcPts val="0"/>
              </a:spcBef>
              <a:spcAft>
                <a:spcPts val="800"/>
              </a:spcAft>
              <a:buNone/>
            </a:pPr>
            <a:r>
              <a:rPr lang="en-GB" sz="1800" dirty="0">
                <a:solidFill>
                  <a:schemeClr val="bg1"/>
                </a:solidFill>
              </a:rPr>
              <a:t>Loops are useful when you want to iterate through lists, tuples, dictionaries, sets, or strings and perform calculations</a:t>
            </a:r>
          </a:p>
        </p:txBody>
      </p:sp>
      <p:pic>
        <p:nvPicPr>
          <p:cNvPr id="17" name="Picture 16">
            <a:extLst>
              <a:ext uri="{FF2B5EF4-FFF2-40B4-BE49-F238E27FC236}">
                <a16:creationId xmlns:a16="http://schemas.microsoft.com/office/drawing/2014/main" id="{911FBA3A-2E1B-4AB2-97CD-ED2750952FA8}"/>
              </a:ext>
            </a:extLst>
          </p:cNvPr>
          <p:cNvPicPr>
            <a:picLocks noChangeAspect="1"/>
          </p:cNvPicPr>
          <p:nvPr/>
        </p:nvPicPr>
        <p:blipFill>
          <a:blip r:embed="rId4"/>
          <a:stretch>
            <a:fillRect/>
          </a:stretch>
        </p:blipFill>
        <p:spPr>
          <a:xfrm>
            <a:off x="345041" y="1893603"/>
            <a:ext cx="369332" cy="369332"/>
          </a:xfrm>
          <a:prstGeom prst="rect">
            <a:avLst/>
          </a:prstGeom>
        </p:spPr>
      </p:pic>
    </p:spTree>
    <p:extLst>
      <p:ext uri="{BB962C8B-B14F-4D97-AF65-F5344CB8AC3E}">
        <p14:creationId xmlns:p14="http://schemas.microsoft.com/office/powerpoint/2010/main" val="300664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855215-CAEA-429B-B7FD-66C5363772F5}"/>
              </a:ext>
            </a:extLst>
          </p:cNvPr>
          <p:cNvSpPr/>
          <p:nvPr/>
        </p:nvSpPr>
        <p:spPr>
          <a:xfrm>
            <a:off x="4262162" y="2224682"/>
            <a:ext cx="3430228" cy="4480588"/>
          </a:xfrm>
          <a:prstGeom prst="rect">
            <a:avLst/>
          </a:prstGeom>
          <a:solidFill>
            <a:schemeClr val="tx2"/>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915498" y="1228591"/>
            <a:ext cx="10972800" cy="3077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1800" dirty="0">
                <a:solidFill>
                  <a:schemeClr val="bg2"/>
                </a:solidFill>
              </a:rPr>
              <a:t>A </a:t>
            </a:r>
            <a:r>
              <a:rPr lang="en-GB" sz="1800" b="1" dirty="0">
                <a:solidFill>
                  <a:schemeClr val="bg2"/>
                </a:solidFill>
              </a:rPr>
              <a:t>for loop </a:t>
            </a:r>
            <a:r>
              <a:rPr lang="en-GB" sz="1800" dirty="0">
                <a:solidFill>
                  <a:schemeClr val="bg2"/>
                </a:solidFill>
              </a:rPr>
              <a:t>is used for iterating through a sequence (such as a list, tuple, dictionary, set, or string)</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1620044" cy="609600"/>
          </a:xfrm>
        </p:spPr>
        <p:txBody>
          <a:bodyPr/>
          <a:lstStyle/>
          <a:p>
            <a:r>
              <a:rPr lang="en-GB" dirty="0"/>
              <a:t>Python for loop</a:t>
            </a:r>
          </a:p>
        </p:txBody>
      </p:sp>
      <p:pic>
        <p:nvPicPr>
          <p:cNvPr id="4" name="Picture 3">
            <a:extLst>
              <a:ext uri="{FF2B5EF4-FFF2-40B4-BE49-F238E27FC236}">
                <a16:creationId xmlns:a16="http://schemas.microsoft.com/office/drawing/2014/main" id="{D661B0C3-AF1F-48D9-8F5F-1B4F8F11745D}"/>
              </a:ext>
            </a:extLst>
          </p:cNvPr>
          <p:cNvPicPr>
            <a:picLocks noChangeAspect="1"/>
          </p:cNvPicPr>
          <p:nvPr/>
        </p:nvPicPr>
        <p:blipFill>
          <a:blip r:embed="rId3"/>
          <a:stretch>
            <a:fillRect/>
          </a:stretch>
        </p:blipFill>
        <p:spPr>
          <a:xfrm>
            <a:off x="4406411" y="2378572"/>
            <a:ext cx="3160249" cy="4217924"/>
          </a:xfrm>
          <a:prstGeom prst="rect">
            <a:avLst/>
          </a:prstGeom>
        </p:spPr>
      </p:pic>
      <p:sp>
        <p:nvSpPr>
          <p:cNvPr id="10" name="TextBox 12">
            <a:extLst>
              <a:ext uri="{FF2B5EF4-FFF2-40B4-BE49-F238E27FC236}">
                <a16:creationId xmlns:a16="http://schemas.microsoft.com/office/drawing/2014/main" id="{C88E7A20-985F-4C56-BA81-4A899AD6468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38</a:t>
            </a:fld>
            <a:endParaRPr lang="en-US"/>
          </a:p>
        </p:txBody>
      </p:sp>
      <p:sp>
        <p:nvSpPr>
          <p:cNvPr id="8" name="TextBox 7">
            <a:extLst>
              <a:ext uri="{FF2B5EF4-FFF2-40B4-BE49-F238E27FC236}">
                <a16:creationId xmlns:a16="http://schemas.microsoft.com/office/drawing/2014/main" id="{3EECD495-1A65-491D-81FD-C87BA1C0591B}"/>
              </a:ext>
            </a:extLst>
          </p:cNvPr>
          <p:cNvSpPr txBox="1"/>
          <p:nvPr/>
        </p:nvSpPr>
        <p:spPr>
          <a:xfrm>
            <a:off x="915498" y="1716036"/>
            <a:ext cx="11063141" cy="662233"/>
          </a:xfrm>
          <a:prstGeom prst="rect">
            <a:avLst/>
          </a:prstGeom>
          <a:noFill/>
        </p:spPr>
        <p:txBody>
          <a:bodyPr wrap="square">
            <a:spAutoFit/>
          </a:bodyPr>
          <a:lstStyle/>
          <a:p>
            <a:pPr>
              <a:lnSpc>
                <a:spcPct val="107000"/>
              </a:lnSpc>
              <a:spcBef>
                <a:spcPts val="0"/>
              </a:spcBef>
              <a:spcAft>
                <a:spcPts val="800"/>
              </a:spcAft>
            </a:pPr>
            <a:r>
              <a:rPr lang="en-GB" dirty="0">
                <a:solidFill>
                  <a:schemeClr val="bg2"/>
                </a:solidFill>
              </a:rPr>
              <a:t>The </a:t>
            </a:r>
            <a:r>
              <a:rPr lang="en-GB" b="1" dirty="0">
                <a:solidFill>
                  <a:schemeClr val="bg2"/>
                </a:solidFill>
              </a:rPr>
              <a:t>for loop </a:t>
            </a:r>
            <a:r>
              <a:rPr lang="en-GB" dirty="0">
                <a:solidFill>
                  <a:schemeClr val="bg2"/>
                </a:solidFill>
              </a:rPr>
              <a:t>allows for the execution of a set of statements, once for each item in the list, tuple, set, etc. </a:t>
            </a:r>
            <a:endParaRPr lang="en-GB" sz="1800" dirty="0">
              <a:solidFill>
                <a:schemeClr val="bg2"/>
              </a:solidFill>
            </a:endParaRPr>
          </a:p>
        </p:txBody>
      </p:sp>
      <p:pic>
        <p:nvPicPr>
          <p:cNvPr id="9" name="Picture 8" descr="19,652 Green Tick Stock Photos, Pictures &amp;amp; Royalty-Free Images - iStock">
            <a:extLst>
              <a:ext uri="{FF2B5EF4-FFF2-40B4-BE49-F238E27FC236}">
                <a16:creationId xmlns:a16="http://schemas.microsoft.com/office/drawing/2014/main" id="{AEB89ABD-F33F-4D3D-9BC2-8DE6DD7102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26" t="21975" r="16173" b="21728"/>
          <a:stretch/>
        </p:blipFill>
        <p:spPr bwMode="auto">
          <a:xfrm>
            <a:off x="508000" y="1228591"/>
            <a:ext cx="343529" cy="284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19,652 Green Tick Stock Photos, Pictures &amp;amp; Royalty-Free Images - iStock">
            <a:extLst>
              <a:ext uri="{FF2B5EF4-FFF2-40B4-BE49-F238E27FC236}">
                <a16:creationId xmlns:a16="http://schemas.microsoft.com/office/drawing/2014/main" id="{C3FDF7A6-0A00-45DE-B00C-B580B1ED7E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26" t="21975" r="16173" b="21728"/>
          <a:stretch/>
        </p:blipFill>
        <p:spPr bwMode="auto">
          <a:xfrm>
            <a:off x="508000" y="1724099"/>
            <a:ext cx="343529" cy="2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87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3C0778-EE82-4D24-A1D1-581F01943B38}"/>
              </a:ext>
            </a:extLst>
          </p:cNvPr>
          <p:cNvSpPr/>
          <p:nvPr/>
        </p:nvSpPr>
        <p:spPr>
          <a:xfrm>
            <a:off x="4262162" y="1649415"/>
            <a:ext cx="3760470" cy="5055855"/>
          </a:xfrm>
          <a:prstGeom prst="rect">
            <a:avLst/>
          </a:prstGeom>
          <a:solidFill>
            <a:schemeClr val="tx2"/>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1155244" y="1221198"/>
            <a:ext cx="10972800" cy="30777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1800" dirty="0">
                <a:solidFill>
                  <a:schemeClr val="bg2"/>
                </a:solidFill>
              </a:rPr>
              <a:t>With the </a:t>
            </a:r>
            <a:r>
              <a:rPr lang="en-GB" sz="1800" b="1" dirty="0">
                <a:solidFill>
                  <a:schemeClr val="bg2"/>
                </a:solidFill>
              </a:rPr>
              <a:t>while loop</a:t>
            </a:r>
            <a:r>
              <a:rPr lang="en-GB" sz="1800" dirty="0">
                <a:solidFill>
                  <a:schemeClr val="bg2"/>
                </a:solidFill>
              </a:rPr>
              <a:t>,</a:t>
            </a:r>
            <a:r>
              <a:rPr lang="en-GB" sz="1800" b="1" dirty="0">
                <a:solidFill>
                  <a:schemeClr val="bg2"/>
                </a:solidFill>
              </a:rPr>
              <a:t> </a:t>
            </a:r>
            <a:r>
              <a:rPr lang="en-GB" sz="1800" dirty="0">
                <a:solidFill>
                  <a:schemeClr val="bg2"/>
                </a:solidFill>
              </a:rPr>
              <a:t>we can execute set of statements as long as the specified condition is true</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1620044" cy="609600"/>
          </a:xfrm>
        </p:spPr>
        <p:txBody>
          <a:bodyPr/>
          <a:lstStyle/>
          <a:p>
            <a:r>
              <a:rPr lang="en-GB" dirty="0"/>
              <a:t>Python while loop</a:t>
            </a:r>
          </a:p>
        </p:txBody>
      </p:sp>
      <p:pic>
        <p:nvPicPr>
          <p:cNvPr id="5" name="Picture 4">
            <a:extLst>
              <a:ext uri="{FF2B5EF4-FFF2-40B4-BE49-F238E27FC236}">
                <a16:creationId xmlns:a16="http://schemas.microsoft.com/office/drawing/2014/main" id="{17F6F864-EB1F-46F2-93C4-84288BD47061}"/>
              </a:ext>
            </a:extLst>
          </p:cNvPr>
          <p:cNvPicPr>
            <a:picLocks noChangeAspect="1"/>
          </p:cNvPicPr>
          <p:nvPr/>
        </p:nvPicPr>
        <p:blipFill>
          <a:blip r:embed="rId2"/>
          <a:stretch>
            <a:fillRect/>
          </a:stretch>
        </p:blipFill>
        <p:spPr>
          <a:xfrm>
            <a:off x="4387940" y="1759575"/>
            <a:ext cx="3508915" cy="4835536"/>
          </a:xfrm>
          <a:prstGeom prst="rect">
            <a:avLst/>
          </a:prstGeom>
        </p:spPr>
      </p:pic>
      <p:sp>
        <p:nvSpPr>
          <p:cNvPr id="10" name="TextBox 12">
            <a:extLst>
              <a:ext uri="{FF2B5EF4-FFF2-40B4-BE49-F238E27FC236}">
                <a16:creationId xmlns:a16="http://schemas.microsoft.com/office/drawing/2014/main" id="{126A7D29-3218-4E85-B3A3-1C19FA4EC79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39</a:t>
            </a:fld>
            <a:endParaRPr lang="en-US"/>
          </a:p>
        </p:txBody>
      </p:sp>
      <p:pic>
        <p:nvPicPr>
          <p:cNvPr id="6" name="Picture 5" descr="19,652 Green Tick Stock Photos, Pictures &amp;amp; Royalty-Free Images - iStock">
            <a:extLst>
              <a:ext uri="{FF2B5EF4-FFF2-40B4-BE49-F238E27FC236}">
                <a16:creationId xmlns:a16="http://schemas.microsoft.com/office/drawing/2014/main" id="{10DE845A-D694-4ABF-AC2D-133CAFA47C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26" t="21975" r="16173" b="21728"/>
          <a:stretch/>
        </p:blipFill>
        <p:spPr bwMode="auto">
          <a:xfrm>
            <a:off x="713740" y="1259623"/>
            <a:ext cx="343529" cy="28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540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62216A5-373A-46C2-8E72-864554C3F9CC}"/>
              </a:ext>
            </a:extLst>
          </p:cNvPr>
          <p:cNvSpPr/>
          <p:nvPr/>
        </p:nvSpPr>
        <p:spPr>
          <a:xfrm>
            <a:off x="3873357" y="2749964"/>
            <a:ext cx="4056578" cy="281862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37" name="Rectangle 3"/>
          <p:cNvSpPr>
            <a:spLocks noGrp="1" noChangeArrowheads="1"/>
          </p:cNvSpPr>
          <p:nvPr>
            <p:ph idx="4294967295"/>
          </p:nvPr>
        </p:nvSpPr>
        <p:spPr>
          <a:xfrm>
            <a:off x="558800" y="1390367"/>
            <a:ext cx="10972800" cy="859265"/>
          </a:xfrm>
        </p:spPr>
        <p:txBody>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rPr>
              <a:t>Python is an open-source general-purpose coding language</a:t>
            </a:r>
            <a:r>
              <a:rPr lang="en-GB" sz="2000" dirty="0">
                <a:solidFill>
                  <a:schemeClr val="bg1"/>
                </a:solidFill>
                <a:latin typeface="Century Gothic" panose="020F0302020204030204"/>
              </a:rPr>
              <a:t> </a:t>
            </a:r>
            <a:r>
              <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rPr>
              <a:t>created by Guido van Rossum. It was released in 1991. Python is a beginner-friendly language – its syntax uses English keywords, making it easy for anyone to understand.</a:t>
            </a:r>
          </a:p>
          <a:p>
            <a:pPr marL="0" marR="0" lvl="0" indent="0" algn="l" defTabSz="914400" rtl="0" eaLnBrk="1" fontAlgn="auto" latinLnBrk="0" hangingPunct="1">
              <a:lnSpc>
                <a:spcPct val="100000"/>
              </a:lnSpc>
              <a:spcBef>
                <a:spcPct val="30000"/>
              </a:spcBef>
              <a:spcAft>
                <a:spcPts val="0"/>
              </a:spcAft>
              <a:buClrTx/>
              <a:buSzTx/>
              <a:buFontTx/>
              <a:buNone/>
              <a:tabLst/>
              <a:defRPr/>
            </a:pP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sp>
        <p:nvSpPr>
          <p:cNvPr id="8" name="Title 7">
            <a:extLst>
              <a:ext uri="{FF2B5EF4-FFF2-40B4-BE49-F238E27FC236}">
                <a16:creationId xmlns:a16="http://schemas.microsoft.com/office/drawing/2014/main" id="{F9269933-7B6C-4FD5-9E76-CD144A40BB4E}"/>
              </a:ext>
            </a:extLst>
          </p:cNvPr>
          <p:cNvSpPr>
            <a:spLocks noGrp="1"/>
          </p:cNvSpPr>
          <p:nvPr>
            <p:ph type="title" idx="4294967295"/>
          </p:nvPr>
        </p:nvSpPr>
        <p:spPr>
          <a:xfrm>
            <a:off x="383954" y="370577"/>
            <a:ext cx="10972800" cy="609600"/>
          </a:xfrm>
        </p:spPr>
        <p:txBody>
          <a:bodyPr/>
          <a:lstStyle/>
          <a:p>
            <a:r>
              <a:rPr lang="en-GB" sz="2800" b="1" dirty="0">
                <a:solidFill>
                  <a:schemeClr val="bg1"/>
                </a:solidFill>
                <a:cs typeface="Arial"/>
              </a:rPr>
              <a:t>What is Python? </a:t>
            </a:r>
            <a:endParaRPr lang="en-GB" sz="2800" dirty="0">
              <a:solidFill>
                <a:schemeClr val="bg1"/>
              </a:solidFill>
            </a:endParaRPr>
          </a:p>
        </p:txBody>
      </p:sp>
      <p:grpSp>
        <p:nvGrpSpPr>
          <p:cNvPr id="4" name="Group 3">
            <a:extLst>
              <a:ext uri="{FF2B5EF4-FFF2-40B4-BE49-F238E27FC236}">
                <a16:creationId xmlns:a16="http://schemas.microsoft.com/office/drawing/2014/main" id="{86B4C32F-2642-4C61-A3DA-022F25B85E1C}"/>
              </a:ext>
            </a:extLst>
          </p:cNvPr>
          <p:cNvGrpSpPr/>
          <p:nvPr/>
        </p:nvGrpSpPr>
        <p:grpSpPr>
          <a:xfrm>
            <a:off x="4404229" y="3124056"/>
            <a:ext cx="2865469" cy="1901418"/>
            <a:chOff x="8503065" y="3954300"/>
            <a:chExt cx="3278736" cy="2346175"/>
          </a:xfrm>
        </p:grpSpPr>
        <p:pic>
          <p:nvPicPr>
            <p:cNvPr id="5" name="Picture 6" descr="Python Logo PNG ">
              <a:extLst>
                <a:ext uri="{FF2B5EF4-FFF2-40B4-BE49-F238E27FC236}">
                  <a16:creationId xmlns:a16="http://schemas.microsoft.com/office/drawing/2014/main" id="{CBBA4429-9F64-4067-99BB-EAB4AD3C6F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03065" y="5214625"/>
              <a:ext cx="3278736" cy="1085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Python Logo PNG ">
              <a:extLst>
                <a:ext uri="{FF2B5EF4-FFF2-40B4-BE49-F238E27FC236}">
                  <a16:creationId xmlns:a16="http://schemas.microsoft.com/office/drawing/2014/main" id="{62D5AB2C-C953-410E-BB8C-C5430A6A54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553040" y="3954300"/>
              <a:ext cx="1178786" cy="10858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12">
            <a:extLst>
              <a:ext uri="{FF2B5EF4-FFF2-40B4-BE49-F238E27FC236}">
                <a16:creationId xmlns:a16="http://schemas.microsoft.com/office/drawing/2014/main" id="{0E758C84-0081-4DA8-BE48-D0D7ACD92DF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a:t>
            </a:fld>
            <a:endParaRPr lang="en-US"/>
          </a:p>
        </p:txBody>
      </p:sp>
    </p:spTree>
    <p:extLst>
      <p:ext uri="{BB962C8B-B14F-4D97-AF65-F5344CB8AC3E}">
        <p14:creationId xmlns:p14="http://schemas.microsoft.com/office/powerpoint/2010/main" val="3776949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9712A94-2D64-45EE-8EAC-C454BEFA80B6}"/>
              </a:ext>
            </a:extLst>
          </p:cNvPr>
          <p:cNvSpPr/>
          <p:nvPr/>
        </p:nvSpPr>
        <p:spPr>
          <a:xfrm>
            <a:off x="8221848" y="2302847"/>
            <a:ext cx="3679317" cy="4338583"/>
          </a:xfrm>
          <a:prstGeom prst="rect">
            <a:avLst/>
          </a:prstGeom>
          <a:solidFill>
            <a:schemeClr val="bg1">
              <a:lumMod val="95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7" name="Rectangle 26">
            <a:extLst>
              <a:ext uri="{FF2B5EF4-FFF2-40B4-BE49-F238E27FC236}">
                <a16:creationId xmlns:a16="http://schemas.microsoft.com/office/drawing/2014/main" id="{F44F2A5F-856E-4F6D-8C37-643367094DA1}"/>
              </a:ext>
            </a:extLst>
          </p:cNvPr>
          <p:cNvSpPr/>
          <p:nvPr/>
        </p:nvSpPr>
        <p:spPr>
          <a:xfrm>
            <a:off x="4256341" y="2302848"/>
            <a:ext cx="3679317" cy="4345085"/>
          </a:xfrm>
          <a:prstGeom prst="rect">
            <a:avLst/>
          </a:prstGeom>
          <a:solidFill>
            <a:schemeClr val="bg1">
              <a:lumMod val="95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5" name="Rectangle 4">
            <a:extLst>
              <a:ext uri="{FF2B5EF4-FFF2-40B4-BE49-F238E27FC236}">
                <a16:creationId xmlns:a16="http://schemas.microsoft.com/office/drawing/2014/main" id="{D22F3529-A4E9-4634-AFEF-D79B687D6EE0}"/>
              </a:ext>
            </a:extLst>
          </p:cNvPr>
          <p:cNvSpPr/>
          <p:nvPr/>
        </p:nvSpPr>
        <p:spPr>
          <a:xfrm>
            <a:off x="228600" y="2302848"/>
            <a:ext cx="3679317" cy="4345085"/>
          </a:xfrm>
          <a:prstGeom prst="rect">
            <a:avLst/>
          </a:prstGeom>
          <a:solidFill>
            <a:schemeClr val="bg1">
              <a:lumMod val="95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GB" sz="1600" dirty="0">
              <a:solidFill>
                <a:schemeClr val="bg2">
                  <a:lumMod val="50000"/>
                </a:schemeClr>
              </a:solidFill>
              <a:ea typeface="+mn-lt"/>
              <a:cs typeface="+mn-lt"/>
            </a:endParaRPr>
          </a:p>
        </p:txBody>
      </p:sp>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71500" y="1106387"/>
            <a:ext cx="10972800" cy="41712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dirty="0">
                <a:solidFill>
                  <a:schemeClr val="bg1"/>
                </a:solidFill>
                <a:ea typeface="+mn-lt"/>
                <a:cs typeface="+mn-lt"/>
              </a:rPr>
              <a:t>Below are three techniques that can be used to access help documentation in Python: </a:t>
            </a:r>
            <a:endParaRPr lang="en-US" dirty="0">
              <a:solidFill>
                <a:schemeClr val="bg1"/>
              </a:solidFill>
            </a:endParaRPr>
          </a:p>
          <a:p>
            <a:pPr marL="0" indent="0">
              <a:buNone/>
            </a:pPr>
            <a:endParaRPr lang="en-GB" sz="1800" dirty="0">
              <a:solidFill>
                <a:schemeClr val="bg1"/>
              </a:solidFill>
              <a:ea typeface="+mn-lt"/>
              <a:cs typeface="+mn-lt"/>
            </a:endParaRPr>
          </a:p>
        </p:txBody>
      </p:sp>
      <p:sp>
        <p:nvSpPr>
          <p:cNvPr id="7" name="Title 2">
            <a:extLst>
              <a:ext uri="{FF2B5EF4-FFF2-40B4-BE49-F238E27FC236}">
                <a16:creationId xmlns:a16="http://schemas.microsoft.com/office/drawing/2014/main" id="{F2D6F4B8-CBA3-49BE-8A6D-9556959C75B8}"/>
              </a:ext>
            </a:extLst>
          </p:cNvPr>
          <p:cNvSpPr>
            <a:spLocks noGrp="1"/>
          </p:cNvSpPr>
          <p:nvPr>
            <p:ph type="title" idx="4294967295"/>
          </p:nvPr>
        </p:nvSpPr>
        <p:spPr>
          <a:xfrm>
            <a:off x="335249" y="415734"/>
            <a:ext cx="11620500" cy="609600"/>
          </a:xfrm>
          <a:prstGeom prst="rect">
            <a:avLst/>
          </a:prstGeom>
        </p:spPr>
        <p:txBody>
          <a:bodyPr/>
          <a:lstStyle/>
          <a:p>
            <a:r>
              <a:rPr lang="en-GB" sz="2800" b="1" dirty="0">
                <a:solidFill>
                  <a:schemeClr val="bg1"/>
                </a:solidFill>
                <a:cs typeface="Arial"/>
              </a:rPr>
              <a:t>Accessing</a:t>
            </a:r>
            <a:r>
              <a:rPr lang="en-GB" sz="2800" b="1" dirty="0">
                <a:solidFill>
                  <a:schemeClr val="bg1"/>
                </a:solidFill>
                <a:ea typeface="+mn-lt"/>
                <a:cs typeface="+mn-lt"/>
              </a:rPr>
              <a:t> help in Python </a:t>
            </a:r>
            <a:r>
              <a:rPr lang="en-GB" sz="2800" b="1" dirty="0" err="1">
                <a:solidFill>
                  <a:schemeClr val="bg1"/>
                </a:solidFill>
                <a:ea typeface="+mn-lt"/>
                <a:cs typeface="+mn-lt"/>
              </a:rPr>
              <a:t>Jupyter</a:t>
            </a:r>
            <a:r>
              <a:rPr lang="en-GB" sz="2800" b="1" dirty="0">
                <a:solidFill>
                  <a:schemeClr val="bg1"/>
                </a:solidFill>
                <a:ea typeface="+mn-lt"/>
                <a:cs typeface="+mn-lt"/>
              </a:rPr>
              <a:t> notebook</a:t>
            </a:r>
            <a:endParaRPr lang="en-GB" sz="2800" b="1" dirty="0">
              <a:solidFill>
                <a:schemeClr val="bg1"/>
              </a:solidFill>
            </a:endParaRPr>
          </a:p>
        </p:txBody>
      </p:sp>
      <p:sp>
        <p:nvSpPr>
          <p:cNvPr id="6" name="TextBox 5">
            <a:extLst>
              <a:ext uri="{FF2B5EF4-FFF2-40B4-BE49-F238E27FC236}">
                <a16:creationId xmlns:a16="http://schemas.microsoft.com/office/drawing/2014/main" id="{EE59344D-46F2-4CD0-8F0B-CABC7B8139A6}"/>
              </a:ext>
            </a:extLst>
          </p:cNvPr>
          <p:cNvSpPr txBox="1"/>
          <p:nvPr/>
        </p:nvSpPr>
        <p:spPr>
          <a:xfrm>
            <a:off x="4328575" y="2738152"/>
            <a:ext cx="3607083" cy="1323439"/>
          </a:xfrm>
          <a:prstGeom prst="rect">
            <a:avLst/>
          </a:prstGeom>
          <a:noFill/>
        </p:spPr>
        <p:txBody>
          <a:bodyPr wrap="square">
            <a:spAutoFit/>
          </a:bodyPr>
          <a:lstStyle/>
          <a:p>
            <a:r>
              <a:rPr lang="en-GB" sz="1600" dirty="0">
                <a:solidFill>
                  <a:schemeClr val="bg2">
                    <a:lumMod val="50000"/>
                  </a:schemeClr>
                </a:solidFill>
                <a:ea typeface="+mn-lt"/>
                <a:cs typeface="+mn-lt"/>
              </a:rPr>
              <a:t>If you need help with a particular function, type the function name into a cell within Python followed by a question mark. </a:t>
            </a:r>
          </a:p>
          <a:p>
            <a:endParaRPr lang="en-GB" sz="1600" b="1" dirty="0">
              <a:solidFill>
                <a:schemeClr val="bg2">
                  <a:lumMod val="50000"/>
                </a:schemeClr>
              </a:solidFill>
              <a:ea typeface="+mn-lt"/>
              <a:cs typeface="+mn-lt"/>
            </a:endParaRPr>
          </a:p>
        </p:txBody>
      </p:sp>
      <p:sp>
        <p:nvSpPr>
          <p:cNvPr id="8" name="TextBox 7">
            <a:extLst>
              <a:ext uri="{FF2B5EF4-FFF2-40B4-BE49-F238E27FC236}">
                <a16:creationId xmlns:a16="http://schemas.microsoft.com/office/drawing/2014/main" id="{46BE21CC-0B6A-4CC6-A19A-5A6B0B60E395}"/>
              </a:ext>
            </a:extLst>
          </p:cNvPr>
          <p:cNvSpPr txBox="1"/>
          <p:nvPr/>
        </p:nvSpPr>
        <p:spPr>
          <a:xfrm>
            <a:off x="8278903" y="2734686"/>
            <a:ext cx="3672966" cy="1077218"/>
          </a:xfrm>
          <a:prstGeom prst="rect">
            <a:avLst/>
          </a:prstGeom>
          <a:noFill/>
        </p:spPr>
        <p:txBody>
          <a:bodyPr wrap="square">
            <a:spAutoFit/>
          </a:bodyPr>
          <a:lstStyle/>
          <a:p>
            <a:pPr indent="0"/>
            <a:r>
              <a:rPr lang="en-GB" sz="1600" dirty="0">
                <a:solidFill>
                  <a:schemeClr val="bg2">
                    <a:lumMod val="50000"/>
                  </a:schemeClr>
                </a:solidFill>
                <a:ea typeface="+mn-lt"/>
                <a:cs typeface="+mn-lt"/>
              </a:rPr>
              <a:t>Use Python’s built-in help() function to access help documentation about all Python objects, such as data types and functions. </a:t>
            </a:r>
          </a:p>
        </p:txBody>
      </p:sp>
      <p:sp>
        <p:nvSpPr>
          <p:cNvPr id="11" name="TextBox 10">
            <a:extLst>
              <a:ext uri="{FF2B5EF4-FFF2-40B4-BE49-F238E27FC236}">
                <a16:creationId xmlns:a16="http://schemas.microsoft.com/office/drawing/2014/main" id="{C07F8DC6-5F1D-4A9C-A89C-1C5A5EA8B8AD}"/>
              </a:ext>
            </a:extLst>
          </p:cNvPr>
          <p:cNvSpPr txBox="1"/>
          <p:nvPr/>
        </p:nvSpPr>
        <p:spPr>
          <a:xfrm>
            <a:off x="7773833" y="4900650"/>
            <a:ext cx="6098058" cy="338554"/>
          </a:xfrm>
          <a:prstGeom prst="rect">
            <a:avLst/>
          </a:prstGeom>
          <a:noFill/>
        </p:spPr>
        <p:txBody>
          <a:bodyPr wrap="square">
            <a:spAutoFit/>
          </a:bodyPr>
          <a:lstStyle/>
          <a:p>
            <a:pPr marL="742950" lvl="1" indent="-285750">
              <a:buFont typeface="Wingdings" panose="05000000000000000000" pitchFamily="2" charset="2"/>
              <a:buChar char="Ø"/>
            </a:pPr>
            <a:r>
              <a:rPr lang="en-GB" sz="1600" dirty="0">
                <a:solidFill>
                  <a:schemeClr val="bg2">
                    <a:lumMod val="50000"/>
                  </a:schemeClr>
                </a:solidFill>
                <a:ea typeface="+mn-lt"/>
                <a:cs typeface="+mn-lt"/>
              </a:rPr>
              <a:t>Data-type help à help(</a:t>
            </a:r>
            <a:r>
              <a:rPr lang="en-GB" sz="1600" dirty="0" err="1">
                <a:solidFill>
                  <a:schemeClr val="bg2">
                    <a:lumMod val="50000"/>
                  </a:schemeClr>
                </a:solidFill>
                <a:ea typeface="+mn-lt"/>
                <a:cs typeface="+mn-lt"/>
              </a:rPr>
              <a:t>list_name</a:t>
            </a:r>
            <a:r>
              <a:rPr lang="en-GB" sz="1600" dirty="0">
                <a:solidFill>
                  <a:schemeClr val="bg2">
                    <a:lumMod val="50000"/>
                  </a:schemeClr>
                </a:solidFill>
                <a:ea typeface="+mn-lt"/>
                <a:cs typeface="+mn-lt"/>
              </a:rPr>
              <a:t>) </a:t>
            </a:r>
            <a:endParaRPr lang="en-GB" sz="1600" dirty="0">
              <a:solidFill>
                <a:schemeClr val="bg2">
                  <a:lumMod val="50000"/>
                </a:schemeClr>
              </a:solidFill>
            </a:endParaRPr>
          </a:p>
        </p:txBody>
      </p:sp>
      <p:sp>
        <p:nvSpPr>
          <p:cNvPr id="12" name="TextBox 11">
            <a:extLst>
              <a:ext uri="{FF2B5EF4-FFF2-40B4-BE49-F238E27FC236}">
                <a16:creationId xmlns:a16="http://schemas.microsoft.com/office/drawing/2014/main" id="{81A844A9-2E94-4E24-BD01-A7E72036C658}"/>
              </a:ext>
            </a:extLst>
          </p:cNvPr>
          <p:cNvSpPr txBox="1"/>
          <p:nvPr/>
        </p:nvSpPr>
        <p:spPr>
          <a:xfrm>
            <a:off x="7773833" y="5246032"/>
            <a:ext cx="6098058" cy="338554"/>
          </a:xfrm>
          <a:prstGeom prst="rect">
            <a:avLst/>
          </a:prstGeom>
          <a:noFill/>
        </p:spPr>
        <p:txBody>
          <a:bodyPr wrap="square">
            <a:spAutoFit/>
          </a:bodyPr>
          <a:lstStyle/>
          <a:p>
            <a:pPr marL="742950" lvl="1" indent="-285750">
              <a:buFont typeface="Wingdings" panose="05000000000000000000" pitchFamily="2" charset="2"/>
              <a:buChar char="Ø"/>
            </a:pPr>
            <a:r>
              <a:rPr lang="en-GB" sz="1600" dirty="0">
                <a:solidFill>
                  <a:schemeClr val="bg2">
                    <a:lumMod val="50000"/>
                  </a:schemeClr>
                </a:solidFill>
                <a:ea typeface="+mn-lt"/>
                <a:cs typeface="+mn-lt"/>
              </a:rPr>
              <a:t>Function help à help(round) </a:t>
            </a:r>
            <a:endParaRPr lang="en-GB" sz="1600" dirty="0">
              <a:solidFill>
                <a:schemeClr val="bg2">
                  <a:lumMod val="50000"/>
                </a:schemeClr>
              </a:solidFill>
            </a:endParaRPr>
          </a:p>
        </p:txBody>
      </p:sp>
      <p:sp>
        <p:nvSpPr>
          <p:cNvPr id="14" name="TextBox 13">
            <a:extLst>
              <a:ext uri="{FF2B5EF4-FFF2-40B4-BE49-F238E27FC236}">
                <a16:creationId xmlns:a16="http://schemas.microsoft.com/office/drawing/2014/main" id="{3B098EDA-2703-4A1B-AA85-F929DA4F51C5}"/>
              </a:ext>
            </a:extLst>
          </p:cNvPr>
          <p:cNvSpPr txBox="1"/>
          <p:nvPr/>
        </p:nvSpPr>
        <p:spPr>
          <a:xfrm>
            <a:off x="7773833" y="5574175"/>
            <a:ext cx="6098058" cy="335476"/>
          </a:xfrm>
          <a:prstGeom prst="rect">
            <a:avLst/>
          </a:prstGeom>
          <a:noFill/>
        </p:spPr>
        <p:txBody>
          <a:bodyPr wrap="square">
            <a:spAutoFit/>
          </a:bodyPr>
          <a:lstStyle/>
          <a:p>
            <a:pPr marL="742950" lvl="1" indent="-285750">
              <a:lnSpc>
                <a:spcPct val="107000"/>
              </a:lnSpc>
              <a:spcBef>
                <a:spcPts val="0"/>
              </a:spcBef>
              <a:spcAft>
                <a:spcPts val="800"/>
              </a:spcAft>
              <a:buFont typeface="Wingdings" panose="05000000000000000000" pitchFamily="2" charset="2"/>
              <a:buChar char="Ø"/>
            </a:pPr>
            <a:r>
              <a:rPr lang="en-GB" sz="1600" dirty="0">
                <a:solidFill>
                  <a:schemeClr val="bg2">
                    <a:lumMod val="50000"/>
                  </a:schemeClr>
                </a:solidFill>
                <a:ea typeface="+mn-lt"/>
                <a:cs typeface="+mn-lt"/>
              </a:rPr>
              <a:t>Module help à help(math) </a:t>
            </a:r>
            <a:endParaRPr lang="en-GB" sz="1600" dirty="0">
              <a:solidFill>
                <a:schemeClr val="bg2">
                  <a:lumMod val="50000"/>
                </a:schemeClr>
              </a:solidFill>
            </a:endParaRPr>
          </a:p>
        </p:txBody>
      </p:sp>
      <p:sp>
        <p:nvSpPr>
          <p:cNvPr id="18" name="TextBox 17">
            <a:extLst>
              <a:ext uri="{FF2B5EF4-FFF2-40B4-BE49-F238E27FC236}">
                <a16:creationId xmlns:a16="http://schemas.microsoft.com/office/drawing/2014/main" id="{630F1488-ADC8-465E-A032-5326AA7F1949}"/>
              </a:ext>
            </a:extLst>
          </p:cNvPr>
          <p:cNvSpPr txBox="1"/>
          <p:nvPr/>
        </p:nvSpPr>
        <p:spPr>
          <a:xfrm>
            <a:off x="331564" y="2758064"/>
            <a:ext cx="3473387" cy="830997"/>
          </a:xfrm>
          <a:prstGeom prst="rect">
            <a:avLst/>
          </a:prstGeom>
          <a:noFill/>
        </p:spPr>
        <p:txBody>
          <a:bodyPr wrap="square">
            <a:spAutoFit/>
          </a:bodyPr>
          <a:lstStyle/>
          <a:p>
            <a:pPr marL="0" indent="0">
              <a:buNone/>
            </a:pPr>
            <a:r>
              <a:rPr lang="en-GB" sz="1600" dirty="0">
                <a:solidFill>
                  <a:schemeClr val="bg2">
                    <a:lumMod val="50000"/>
                  </a:schemeClr>
                </a:solidFill>
                <a:ea typeface="+mn-lt"/>
                <a:cs typeface="+mn-lt"/>
              </a:rPr>
              <a:t>Place your mouse key anywhere within the body of the function. </a:t>
            </a:r>
          </a:p>
          <a:p>
            <a:pPr marL="0" indent="0">
              <a:buNone/>
            </a:pPr>
            <a:endParaRPr lang="en-GB" sz="1600" dirty="0">
              <a:solidFill>
                <a:schemeClr val="bg2">
                  <a:lumMod val="50000"/>
                </a:schemeClr>
              </a:solidFill>
              <a:ea typeface="+mn-lt"/>
              <a:cs typeface="+mn-lt"/>
            </a:endParaRPr>
          </a:p>
        </p:txBody>
      </p:sp>
      <p:sp>
        <p:nvSpPr>
          <p:cNvPr id="9" name="Oval 8">
            <a:extLst>
              <a:ext uri="{FF2B5EF4-FFF2-40B4-BE49-F238E27FC236}">
                <a16:creationId xmlns:a16="http://schemas.microsoft.com/office/drawing/2014/main" id="{17436ACF-41D7-414E-AF45-E35157779985}"/>
              </a:ext>
            </a:extLst>
          </p:cNvPr>
          <p:cNvSpPr/>
          <p:nvPr/>
        </p:nvSpPr>
        <p:spPr>
          <a:xfrm>
            <a:off x="1484726" y="1559761"/>
            <a:ext cx="1167064" cy="898238"/>
          </a:xfrm>
          <a:prstGeom prst="ellipse">
            <a:avLst/>
          </a:prstGeom>
          <a:solidFill>
            <a:schemeClr val="bg1">
              <a:lumMod val="95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lumMod val="50000"/>
                  </a:schemeClr>
                </a:solidFill>
              </a:rPr>
              <a:t>1</a:t>
            </a:r>
            <a:r>
              <a:rPr lang="en-GB" sz="2000" b="1" dirty="0">
                <a:solidFill>
                  <a:schemeClr val="tx1">
                    <a:lumMod val="50000"/>
                  </a:schemeClr>
                </a:solidFill>
              </a:rPr>
              <a:t> </a:t>
            </a:r>
          </a:p>
        </p:txBody>
      </p:sp>
      <p:sp>
        <p:nvSpPr>
          <p:cNvPr id="29" name="Oval 28">
            <a:extLst>
              <a:ext uri="{FF2B5EF4-FFF2-40B4-BE49-F238E27FC236}">
                <a16:creationId xmlns:a16="http://schemas.microsoft.com/office/drawing/2014/main" id="{D6A0BA16-AFC7-48D7-ABD4-0E48BBE4A44D}"/>
              </a:ext>
            </a:extLst>
          </p:cNvPr>
          <p:cNvSpPr/>
          <p:nvPr/>
        </p:nvSpPr>
        <p:spPr>
          <a:xfrm>
            <a:off x="5436249" y="1559761"/>
            <a:ext cx="1167064" cy="834801"/>
          </a:xfrm>
          <a:prstGeom prst="ellipse">
            <a:avLst/>
          </a:prstGeom>
          <a:solidFill>
            <a:schemeClr val="bg1">
              <a:lumMod val="95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lumMod val="50000"/>
                  </a:schemeClr>
                </a:solidFill>
              </a:rPr>
              <a:t>2</a:t>
            </a:r>
            <a:r>
              <a:rPr lang="en-GB" sz="2400" b="1" dirty="0">
                <a:solidFill>
                  <a:schemeClr val="tx1">
                    <a:lumMod val="50000"/>
                  </a:schemeClr>
                </a:solidFill>
              </a:rPr>
              <a:t> </a:t>
            </a:r>
          </a:p>
        </p:txBody>
      </p:sp>
      <p:sp>
        <p:nvSpPr>
          <p:cNvPr id="30" name="Oval 29">
            <a:extLst>
              <a:ext uri="{FF2B5EF4-FFF2-40B4-BE49-F238E27FC236}">
                <a16:creationId xmlns:a16="http://schemas.microsoft.com/office/drawing/2014/main" id="{F877C485-D16C-41FA-B499-D5185F7C9235}"/>
              </a:ext>
            </a:extLst>
          </p:cNvPr>
          <p:cNvSpPr/>
          <p:nvPr/>
        </p:nvSpPr>
        <p:spPr>
          <a:xfrm>
            <a:off x="9487501" y="1611968"/>
            <a:ext cx="1167064" cy="834801"/>
          </a:xfrm>
          <a:prstGeom prst="ellipse">
            <a:avLst/>
          </a:prstGeom>
          <a:solidFill>
            <a:schemeClr val="bg1">
              <a:lumMod val="95000"/>
            </a:schemeClr>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lumMod val="50000"/>
                  </a:schemeClr>
                </a:solidFill>
              </a:rPr>
              <a:t>3</a:t>
            </a:r>
            <a:r>
              <a:rPr lang="en-GB" sz="1600" b="1" dirty="0">
                <a:solidFill>
                  <a:schemeClr val="tx1">
                    <a:lumMod val="50000"/>
                  </a:schemeClr>
                </a:solidFill>
              </a:rPr>
              <a:t> </a:t>
            </a:r>
          </a:p>
        </p:txBody>
      </p:sp>
      <p:sp>
        <p:nvSpPr>
          <p:cNvPr id="31" name="TextBox 30">
            <a:extLst>
              <a:ext uri="{FF2B5EF4-FFF2-40B4-BE49-F238E27FC236}">
                <a16:creationId xmlns:a16="http://schemas.microsoft.com/office/drawing/2014/main" id="{F6757798-356D-4A7F-93C1-D69685A06330}"/>
              </a:ext>
            </a:extLst>
          </p:cNvPr>
          <p:cNvSpPr txBox="1"/>
          <p:nvPr/>
        </p:nvSpPr>
        <p:spPr>
          <a:xfrm>
            <a:off x="8278903" y="3905581"/>
            <a:ext cx="3719789" cy="830997"/>
          </a:xfrm>
          <a:prstGeom prst="rect">
            <a:avLst/>
          </a:prstGeom>
          <a:noFill/>
        </p:spPr>
        <p:txBody>
          <a:bodyPr wrap="square">
            <a:spAutoFit/>
          </a:bodyPr>
          <a:lstStyle/>
          <a:p>
            <a:pPr indent="0"/>
            <a:r>
              <a:rPr lang="en-GB" sz="1600" dirty="0">
                <a:solidFill>
                  <a:schemeClr val="bg2">
                    <a:lumMod val="50000"/>
                  </a:schemeClr>
                </a:solidFill>
                <a:ea typeface="+mn-lt"/>
                <a:cs typeface="+mn-lt"/>
              </a:rPr>
              <a:t>The general syntax for help is: help(object-name)</a:t>
            </a:r>
          </a:p>
          <a:p>
            <a:pPr indent="0"/>
            <a:r>
              <a:rPr lang="en-GB" sz="1600" b="1" dirty="0">
                <a:solidFill>
                  <a:schemeClr val="bg2">
                    <a:lumMod val="50000"/>
                  </a:schemeClr>
                </a:solidFill>
                <a:ea typeface="+mn-lt"/>
                <a:cs typeface="+mn-lt"/>
              </a:rPr>
              <a:t>For example</a:t>
            </a:r>
            <a:r>
              <a:rPr lang="en-GB" sz="1600" dirty="0">
                <a:solidFill>
                  <a:schemeClr val="bg2">
                    <a:lumMod val="50000"/>
                  </a:schemeClr>
                </a:solidFill>
                <a:ea typeface="+mn-lt"/>
                <a:cs typeface="+mn-lt"/>
              </a:rPr>
              <a:t>, you would use: </a:t>
            </a:r>
            <a:endParaRPr lang="en-GB" sz="1600" dirty="0">
              <a:solidFill>
                <a:schemeClr val="bg2">
                  <a:lumMod val="50000"/>
                </a:schemeClr>
              </a:solidFill>
            </a:endParaRPr>
          </a:p>
        </p:txBody>
      </p:sp>
      <p:sp>
        <p:nvSpPr>
          <p:cNvPr id="32" name="TextBox 31">
            <a:extLst>
              <a:ext uri="{FF2B5EF4-FFF2-40B4-BE49-F238E27FC236}">
                <a16:creationId xmlns:a16="http://schemas.microsoft.com/office/drawing/2014/main" id="{BDE6465F-33B4-4BFD-BE42-3843B9700C64}"/>
              </a:ext>
            </a:extLst>
          </p:cNvPr>
          <p:cNvSpPr txBox="1"/>
          <p:nvPr/>
        </p:nvSpPr>
        <p:spPr>
          <a:xfrm>
            <a:off x="368052" y="4553486"/>
            <a:ext cx="3167583" cy="1077218"/>
          </a:xfrm>
          <a:prstGeom prst="rect">
            <a:avLst/>
          </a:prstGeom>
          <a:noFill/>
        </p:spPr>
        <p:txBody>
          <a:bodyPr wrap="square">
            <a:spAutoFit/>
          </a:bodyPr>
          <a:lstStyle/>
          <a:p>
            <a:pPr marL="0" indent="0">
              <a:buNone/>
            </a:pPr>
            <a:r>
              <a:rPr lang="en-GB" sz="1600" dirty="0">
                <a:solidFill>
                  <a:schemeClr val="bg2">
                    <a:lumMod val="50000"/>
                  </a:schemeClr>
                </a:solidFill>
                <a:ea typeface="+mn-lt"/>
                <a:cs typeface="+mn-lt"/>
              </a:rPr>
              <a:t>To access extended help, repeat the above step, but this time, press the TAB key twice.</a:t>
            </a:r>
          </a:p>
        </p:txBody>
      </p:sp>
      <p:sp>
        <p:nvSpPr>
          <p:cNvPr id="33" name="TextBox 32">
            <a:extLst>
              <a:ext uri="{FF2B5EF4-FFF2-40B4-BE49-F238E27FC236}">
                <a16:creationId xmlns:a16="http://schemas.microsoft.com/office/drawing/2014/main" id="{66F8FFA1-413A-4CCA-9423-22386D536C33}"/>
              </a:ext>
            </a:extLst>
          </p:cNvPr>
          <p:cNvSpPr txBox="1"/>
          <p:nvPr/>
        </p:nvSpPr>
        <p:spPr>
          <a:xfrm>
            <a:off x="4344903" y="4137987"/>
            <a:ext cx="3349755" cy="830997"/>
          </a:xfrm>
          <a:prstGeom prst="rect">
            <a:avLst/>
          </a:prstGeom>
          <a:noFill/>
        </p:spPr>
        <p:txBody>
          <a:bodyPr wrap="square">
            <a:spAutoFit/>
          </a:bodyPr>
          <a:lstStyle/>
          <a:p>
            <a:r>
              <a:rPr lang="en-GB" sz="1600" b="1" dirty="0">
                <a:solidFill>
                  <a:schemeClr val="bg2">
                    <a:lumMod val="50000"/>
                  </a:schemeClr>
                </a:solidFill>
                <a:ea typeface="+mn-lt"/>
                <a:cs typeface="+mn-lt"/>
              </a:rPr>
              <a:t>For example, </a:t>
            </a:r>
            <a:r>
              <a:rPr lang="en-GB" sz="1600" dirty="0">
                <a:solidFill>
                  <a:schemeClr val="bg2">
                    <a:lumMod val="50000"/>
                  </a:schemeClr>
                </a:solidFill>
                <a:ea typeface="+mn-lt"/>
                <a:cs typeface="+mn-lt"/>
              </a:rPr>
              <a:t>if you’d like help with using the round() function, you’d type ‘round?’.</a:t>
            </a:r>
          </a:p>
        </p:txBody>
      </p:sp>
      <p:sp>
        <p:nvSpPr>
          <p:cNvPr id="34" name="TextBox 33">
            <a:extLst>
              <a:ext uri="{FF2B5EF4-FFF2-40B4-BE49-F238E27FC236}">
                <a16:creationId xmlns:a16="http://schemas.microsoft.com/office/drawing/2014/main" id="{DA384F97-C897-41A0-81B5-E0273AA9F41A}"/>
              </a:ext>
            </a:extLst>
          </p:cNvPr>
          <p:cNvSpPr txBox="1"/>
          <p:nvPr/>
        </p:nvSpPr>
        <p:spPr>
          <a:xfrm>
            <a:off x="362959" y="3663697"/>
            <a:ext cx="3307209" cy="584775"/>
          </a:xfrm>
          <a:prstGeom prst="rect">
            <a:avLst/>
          </a:prstGeom>
          <a:noFill/>
        </p:spPr>
        <p:txBody>
          <a:bodyPr wrap="square">
            <a:spAutoFit/>
          </a:bodyPr>
          <a:lstStyle/>
          <a:p>
            <a:pPr marL="0" indent="0">
              <a:buNone/>
            </a:pPr>
            <a:r>
              <a:rPr lang="en-GB" sz="1600" dirty="0">
                <a:solidFill>
                  <a:schemeClr val="bg2">
                    <a:lumMod val="50000"/>
                  </a:schemeClr>
                </a:solidFill>
                <a:ea typeface="+mn-lt"/>
                <a:cs typeface="+mn-lt"/>
              </a:rPr>
              <a:t>Hold down the SHIFT key, and then press the TAB key. </a:t>
            </a:r>
          </a:p>
        </p:txBody>
      </p:sp>
    </p:spTree>
    <p:extLst>
      <p:ext uri="{BB962C8B-B14F-4D97-AF65-F5344CB8AC3E}">
        <p14:creationId xmlns:p14="http://schemas.microsoft.com/office/powerpoint/2010/main" val="93035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p:bldP spid="14" grpId="0"/>
      <p:bldP spid="18" grpId="0"/>
      <p:bldP spid="31" grpId="0"/>
      <p:bldP spid="32" grpId="0"/>
      <p:bldP spid="33" grpId="0"/>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41</a:t>
            </a:fld>
            <a:endParaRPr lang="en-US"/>
          </a:p>
        </p:txBody>
      </p:sp>
      <p:sp>
        <p:nvSpPr>
          <p:cNvPr id="2" name="Title 1">
            <a:extLst>
              <a:ext uri="{FF2B5EF4-FFF2-40B4-BE49-F238E27FC236}">
                <a16:creationId xmlns:a16="http://schemas.microsoft.com/office/drawing/2014/main" id="{946CA491-CEB2-4225-AB87-5CBEB5981C68}"/>
              </a:ext>
            </a:extLst>
          </p:cNvPr>
          <p:cNvSpPr>
            <a:spLocks noGrp="1"/>
          </p:cNvSpPr>
          <p:nvPr>
            <p:ph type="title"/>
          </p:nvPr>
        </p:nvSpPr>
        <p:spPr/>
        <p:txBody>
          <a:bodyPr/>
          <a:lstStyle/>
          <a:p>
            <a:r>
              <a:rPr lang="en-GB" sz="3600" b="1" dirty="0">
                <a:latin typeface="Century Gothic"/>
                <a:cs typeface="Calibri"/>
              </a:rPr>
              <a:t>Python libraries </a:t>
            </a:r>
            <a:br>
              <a:rPr lang="en-GB" sz="3600" b="1" dirty="0">
                <a:latin typeface="Century Gothic"/>
                <a:cs typeface="Calibri"/>
              </a:rPr>
            </a:br>
            <a:r>
              <a:rPr lang="en-GB" sz="3600" b="1" dirty="0">
                <a:latin typeface="Century Gothic"/>
                <a:cs typeface="Calibri"/>
              </a:rPr>
              <a:t>for data </a:t>
            </a:r>
            <a:r>
              <a:rPr lang="en-GB" dirty="0">
                <a:latin typeface="Century Gothic"/>
                <a:cs typeface="Calibri"/>
              </a:rPr>
              <a:t>s</a:t>
            </a:r>
            <a:r>
              <a:rPr lang="en-GB" sz="3600" b="1" dirty="0">
                <a:latin typeface="Century Gothic"/>
                <a:cs typeface="Calibri"/>
              </a:rPr>
              <a:t>cience</a:t>
            </a:r>
            <a:endParaRPr lang="en-GB" dirty="0"/>
          </a:p>
        </p:txBody>
      </p:sp>
    </p:spTree>
    <p:extLst>
      <p:ext uri="{BB962C8B-B14F-4D97-AF65-F5344CB8AC3E}">
        <p14:creationId xmlns:p14="http://schemas.microsoft.com/office/powerpoint/2010/main" val="781693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DC70-010F-482B-9CFC-E211C3DE2B4E}"/>
              </a:ext>
            </a:extLst>
          </p:cNvPr>
          <p:cNvSpPr>
            <a:spLocks noGrp="1"/>
          </p:cNvSpPr>
          <p:nvPr>
            <p:ph type="title" idx="4294967295"/>
          </p:nvPr>
        </p:nvSpPr>
        <p:spPr>
          <a:xfrm>
            <a:off x="436562" y="489770"/>
            <a:ext cx="11318875" cy="587375"/>
          </a:xfrm>
          <a:prstGeom prst="rect">
            <a:avLst/>
          </a:prstGeom>
        </p:spPr>
        <p:txBody>
          <a:bodyPr/>
          <a:lstStyle/>
          <a:p>
            <a:r>
              <a:rPr lang="en-GB" sz="2800" b="1" dirty="0">
                <a:solidFill>
                  <a:schemeClr val="bg1"/>
                </a:solidFill>
                <a:cs typeface="Arial"/>
              </a:rPr>
              <a:t>Loading Python libraries</a:t>
            </a:r>
            <a:endParaRPr lang="en-GB" sz="2800" b="1" dirty="0">
              <a:solidFill>
                <a:schemeClr val="bg1"/>
              </a:solidFill>
            </a:endParaRPr>
          </a:p>
        </p:txBody>
      </p:sp>
      <p:sp>
        <p:nvSpPr>
          <p:cNvPr id="3" name="Content Placeholder 3">
            <a:extLst>
              <a:ext uri="{FF2B5EF4-FFF2-40B4-BE49-F238E27FC236}">
                <a16:creationId xmlns:a16="http://schemas.microsoft.com/office/drawing/2014/main" id="{C7EC64DB-B6DE-4E0A-94CD-463C2238240F}"/>
              </a:ext>
            </a:extLst>
          </p:cNvPr>
          <p:cNvSpPr txBox="1">
            <a:spLocks/>
          </p:cNvSpPr>
          <p:nvPr/>
        </p:nvSpPr>
        <p:spPr>
          <a:xfrm>
            <a:off x="820103" y="1298726"/>
            <a:ext cx="10972800" cy="3077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dirty="0">
                <a:solidFill>
                  <a:schemeClr val="bg1"/>
                </a:solidFill>
              </a:rPr>
              <a:t>To make use of the functions in a library, you’ll need to import with an import statement </a:t>
            </a:r>
          </a:p>
          <a:p>
            <a:pPr marL="0" indent="0">
              <a:spcBef>
                <a:spcPct val="30000"/>
              </a:spcBef>
              <a:buNone/>
              <a:defRPr/>
            </a:pPr>
            <a:endParaRPr lang="en-GB" sz="1800" dirty="0">
              <a:solidFill>
                <a:schemeClr val="bg1"/>
              </a:solidFill>
            </a:endParaRPr>
          </a:p>
          <a:p>
            <a:pPr marL="0" indent="0">
              <a:spcBef>
                <a:spcPct val="30000"/>
              </a:spcBef>
              <a:buNone/>
              <a:defRPr/>
            </a:pPr>
            <a:endParaRPr lang="en-GB" sz="1800" dirty="0">
              <a:solidFill>
                <a:schemeClr val="bg1"/>
              </a:solidFill>
            </a:endParaRPr>
          </a:p>
          <a:p>
            <a:pPr marL="0" indent="0">
              <a:spcBef>
                <a:spcPct val="30000"/>
              </a:spcBef>
              <a:buNone/>
              <a:defRPr/>
            </a:pPr>
            <a:endParaRPr lang="en-GB" sz="1800" dirty="0">
              <a:solidFill>
                <a:schemeClr val="bg1"/>
              </a:solidFill>
            </a:endParaRPr>
          </a:p>
          <a:p>
            <a:pPr marL="0" indent="0">
              <a:spcBef>
                <a:spcPct val="30000"/>
              </a:spcBef>
              <a:buNone/>
              <a:defRPr/>
            </a:pPr>
            <a:endParaRPr lang="en-GB" sz="1800" dirty="0">
              <a:solidFill>
                <a:schemeClr val="bg1"/>
              </a:solidFill>
            </a:endParaRPr>
          </a:p>
          <a:p>
            <a:pPr marL="0" indent="0">
              <a:spcBef>
                <a:spcPct val="30000"/>
              </a:spcBef>
              <a:buFont typeface="Arial"/>
              <a:buNone/>
              <a:defRPr/>
            </a:pPr>
            <a:endParaRPr lang="en-GB" sz="1800" dirty="0">
              <a:solidFill>
                <a:schemeClr val="bg1"/>
              </a:solidFill>
            </a:endParaRPr>
          </a:p>
        </p:txBody>
      </p:sp>
      <p:pic>
        <p:nvPicPr>
          <p:cNvPr id="8" name="Picture 7">
            <a:extLst>
              <a:ext uri="{FF2B5EF4-FFF2-40B4-BE49-F238E27FC236}">
                <a16:creationId xmlns:a16="http://schemas.microsoft.com/office/drawing/2014/main" id="{6EFBDE6A-DF16-4249-A76D-CDF4B1EC738B}"/>
              </a:ext>
            </a:extLst>
          </p:cNvPr>
          <p:cNvPicPr>
            <a:picLocks noChangeAspect="1"/>
          </p:cNvPicPr>
          <p:nvPr/>
        </p:nvPicPr>
        <p:blipFill>
          <a:blip r:embed="rId3"/>
          <a:stretch>
            <a:fillRect/>
          </a:stretch>
        </p:blipFill>
        <p:spPr>
          <a:xfrm>
            <a:off x="3102408" y="3031753"/>
            <a:ext cx="6155892" cy="2821451"/>
          </a:xfrm>
          <a:prstGeom prst="rect">
            <a:avLst/>
          </a:prstGeom>
        </p:spPr>
      </p:pic>
      <p:sp>
        <p:nvSpPr>
          <p:cNvPr id="7" name="TextBox 12">
            <a:extLst>
              <a:ext uri="{FF2B5EF4-FFF2-40B4-BE49-F238E27FC236}">
                <a16:creationId xmlns:a16="http://schemas.microsoft.com/office/drawing/2014/main" id="{855B80B7-033F-4FD2-93D5-C6A9FFF93F20}"/>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42</a:t>
            </a:fld>
            <a:endParaRPr lang="en-US">
              <a:solidFill>
                <a:schemeClr val="bg1"/>
              </a:solidFill>
            </a:endParaRPr>
          </a:p>
        </p:txBody>
      </p:sp>
      <p:sp>
        <p:nvSpPr>
          <p:cNvPr id="9" name="TextBox 8">
            <a:extLst>
              <a:ext uri="{FF2B5EF4-FFF2-40B4-BE49-F238E27FC236}">
                <a16:creationId xmlns:a16="http://schemas.microsoft.com/office/drawing/2014/main" id="{4CF674F8-312C-4A02-8498-87637A0B702F}"/>
              </a:ext>
            </a:extLst>
          </p:cNvPr>
          <p:cNvSpPr txBox="1"/>
          <p:nvPr/>
        </p:nvSpPr>
        <p:spPr>
          <a:xfrm>
            <a:off x="820103" y="1769191"/>
            <a:ext cx="10769917" cy="646331"/>
          </a:xfrm>
          <a:prstGeom prst="rect">
            <a:avLst/>
          </a:prstGeom>
          <a:noFill/>
        </p:spPr>
        <p:txBody>
          <a:bodyPr wrap="square">
            <a:spAutoFit/>
          </a:bodyPr>
          <a:lstStyle/>
          <a:p>
            <a:r>
              <a:rPr lang="en-GB" sz="1800" dirty="0">
                <a:solidFill>
                  <a:schemeClr val="bg1"/>
                </a:solidFill>
              </a:rPr>
              <a:t>An import statement is made up of the keyword ‘</a:t>
            </a:r>
            <a:r>
              <a:rPr lang="en-GB" sz="1800" b="1" dirty="0">
                <a:solidFill>
                  <a:schemeClr val="bg1"/>
                </a:solidFill>
              </a:rPr>
              <a:t>import</a:t>
            </a:r>
            <a:r>
              <a:rPr lang="en-GB" dirty="0">
                <a:solidFill>
                  <a:schemeClr val="bg1"/>
                </a:solidFill>
              </a:rPr>
              <a:t>’</a:t>
            </a:r>
            <a:r>
              <a:rPr lang="en-GB" sz="1800" dirty="0">
                <a:solidFill>
                  <a:schemeClr val="bg1"/>
                </a:solidFill>
              </a:rPr>
              <a:t>, along with the name of the library. The keyword </a:t>
            </a:r>
            <a:r>
              <a:rPr lang="en-GB" dirty="0">
                <a:solidFill>
                  <a:schemeClr val="bg1"/>
                </a:solidFill>
              </a:rPr>
              <a:t>‘</a:t>
            </a:r>
            <a:r>
              <a:rPr lang="en-GB" sz="1800" b="1" dirty="0">
                <a:solidFill>
                  <a:schemeClr val="bg1"/>
                </a:solidFill>
              </a:rPr>
              <a:t>as</a:t>
            </a:r>
            <a:r>
              <a:rPr lang="en-GB" dirty="0">
                <a:solidFill>
                  <a:schemeClr val="bg1"/>
                </a:solidFill>
              </a:rPr>
              <a:t>’</a:t>
            </a:r>
            <a:r>
              <a:rPr lang="en-GB" sz="1800" dirty="0">
                <a:solidFill>
                  <a:schemeClr val="bg1"/>
                </a:solidFill>
              </a:rPr>
              <a:t> can be used to assign an alias</a:t>
            </a:r>
            <a:endParaRPr lang="en-GB" dirty="0"/>
          </a:p>
        </p:txBody>
      </p:sp>
      <p:pic>
        <p:nvPicPr>
          <p:cNvPr id="10" name="Picture 9">
            <a:extLst>
              <a:ext uri="{FF2B5EF4-FFF2-40B4-BE49-F238E27FC236}">
                <a16:creationId xmlns:a16="http://schemas.microsoft.com/office/drawing/2014/main" id="{261E5BAC-4B9C-4D3D-BE84-31C65163E3C8}"/>
              </a:ext>
            </a:extLst>
          </p:cNvPr>
          <p:cNvPicPr>
            <a:picLocks noChangeAspect="1"/>
          </p:cNvPicPr>
          <p:nvPr/>
        </p:nvPicPr>
        <p:blipFill>
          <a:blip r:embed="rId4"/>
          <a:stretch>
            <a:fillRect/>
          </a:stretch>
        </p:blipFill>
        <p:spPr>
          <a:xfrm>
            <a:off x="345041" y="1247759"/>
            <a:ext cx="369332" cy="369332"/>
          </a:xfrm>
          <a:prstGeom prst="rect">
            <a:avLst/>
          </a:prstGeom>
        </p:spPr>
      </p:pic>
      <p:pic>
        <p:nvPicPr>
          <p:cNvPr id="11" name="Picture 10">
            <a:extLst>
              <a:ext uri="{FF2B5EF4-FFF2-40B4-BE49-F238E27FC236}">
                <a16:creationId xmlns:a16="http://schemas.microsoft.com/office/drawing/2014/main" id="{84EDB731-AE13-4A54-B431-BA6AF90A0695}"/>
              </a:ext>
            </a:extLst>
          </p:cNvPr>
          <p:cNvPicPr>
            <a:picLocks noChangeAspect="1"/>
          </p:cNvPicPr>
          <p:nvPr/>
        </p:nvPicPr>
        <p:blipFill>
          <a:blip r:embed="rId4"/>
          <a:stretch>
            <a:fillRect/>
          </a:stretch>
        </p:blipFill>
        <p:spPr>
          <a:xfrm>
            <a:off x="327894" y="1787705"/>
            <a:ext cx="369332" cy="369332"/>
          </a:xfrm>
          <a:prstGeom prst="rect">
            <a:avLst/>
          </a:prstGeom>
        </p:spPr>
      </p:pic>
    </p:spTree>
    <p:extLst>
      <p:ext uri="{BB962C8B-B14F-4D97-AF65-F5344CB8AC3E}">
        <p14:creationId xmlns:p14="http://schemas.microsoft.com/office/powerpoint/2010/main" val="202754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DC70-010F-482B-9CFC-E211C3DE2B4E}"/>
              </a:ext>
            </a:extLst>
          </p:cNvPr>
          <p:cNvSpPr>
            <a:spLocks noGrp="1"/>
          </p:cNvSpPr>
          <p:nvPr>
            <p:ph type="title" idx="4294967295"/>
          </p:nvPr>
        </p:nvSpPr>
        <p:spPr>
          <a:xfrm>
            <a:off x="329427" y="337158"/>
            <a:ext cx="11318875" cy="587375"/>
          </a:xfrm>
          <a:prstGeom prst="rect">
            <a:avLst/>
          </a:prstGeom>
        </p:spPr>
        <p:txBody>
          <a:bodyPr/>
          <a:lstStyle/>
          <a:p>
            <a:r>
              <a:rPr lang="en-GB" sz="2800" b="1" dirty="0">
                <a:solidFill>
                  <a:schemeClr val="bg1"/>
                </a:solidFill>
                <a:cs typeface="Arial"/>
              </a:rPr>
              <a:t>Python built-in functions – standard </a:t>
            </a:r>
            <a:r>
              <a:rPr lang="en-GB" sz="2800" b="1" dirty="0">
                <a:solidFill>
                  <a:schemeClr val="bg1"/>
                </a:solidFill>
              </a:rPr>
              <a:t>library </a:t>
            </a:r>
          </a:p>
        </p:txBody>
      </p:sp>
      <p:sp>
        <p:nvSpPr>
          <p:cNvPr id="3" name="Content Placeholder 3">
            <a:extLst>
              <a:ext uri="{FF2B5EF4-FFF2-40B4-BE49-F238E27FC236}">
                <a16:creationId xmlns:a16="http://schemas.microsoft.com/office/drawing/2014/main" id="{C7EC64DB-B6DE-4E0A-94CD-463C2238240F}"/>
              </a:ext>
            </a:extLst>
          </p:cNvPr>
          <p:cNvSpPr txBox="1">
            <a:spLocks/>
          </p:cNvSpPr>
          <p:nvPr/>
        </p:nvSpPr>
        <p:spPr>
          <a:xfrm>
            <a:off x="436862" y="969276"/>
            <a:ext cx="11318276" cy="3077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dirty="0">
                <a:solidFill>
                  <a:schemeClr val="bg1"/>
                </a:solidFill>
              </a:rPr>
              <a:t>Out of the box (without any importing), Python’s standard library offers a wide range of facilities for:</a:t>
            </a:r>
          </a:p>
          <a:p>
            <a:pPr marL="0" indent="0">
              <a:spcBef>
                <a:spcPct val="30000"/>
              </a:spcBef>
              <a:buNone/>
              <a:defRPr/>
            </a:pPr>
            <a:endParaRPr lang="en-GB" sz="1800" dirty="0">
              <a:solidFill>
                <a:schemeClr val="bg1"/>
              </a:solidFill>
            </a:endParaRPr>
          </a:p>
          <a:p>
            <a:pPr marL="0" indent="0">
              <a:spcBef>
                <a:spcPct val="30000"/>
              </a:spcBef>
              <a:buNone/>
              <a:defRPr/>
            </a:pPr>
            <a:endParaRPr lang="en-GB" sz="1800" dirty="0">
              <a:solidFill>
                <a:schemeClr val="bg1"/>
              </a:solidFill>
            </a:endParaRPr>
          </a:p>
          <a:p>
            <a:pPr marL="0" indent="0">
              <a:spcBef>
                <a:spcPct val="30000"/>
              </a:spcBef>
              <a:buFont typeface="Arial"/>
              <a:buNone/>
              <a:defRPr/>
            </a:pPr>
            <a:endParaRPr lang="en-GB" sz="1800" dirty="0">
              <a:solidFill>
                <a:schemeClr val="bg1"/>
              </a:solidFill>
            </a:endParaRPr>
          </a:p>
        </p:txBody>
      </p:sp>
      <p:pic>
        <p:nvPicPr>
          <p:cNvPr id="4" name="Picture 3">
            <a:extLst>
              <a:ext uri="{FF2B5EF4-FFF2-40B4-BE49-F238E27FC236}">
                <a16:creationId xmlns:a16="http://schemas.microsoft.com/office/drawing/2014/main" id="{29CE2D7A-0239-467C-A0F6-661FB867DFDF}"/>
              </a:ext>
            </a:extLst>
          </p:cNvPr>
          <p:cNvPicPr>
            <a:picLocks noChangeAspect="1"/>
          </p:cNvPicPr>
          <p:nvPr/>
        </p:nvPicPr>
        <p:blipFill>
          <a:blip r:embed="rId2"/>
          <a:stretch>
            <a:fillRect/>
          </a:stretch>
        </p:blipFill>
        <p:spPr>
          <a:xfrm>
            <a:off x="508000" y="3363978"/>
            <a:ext cx="6511893" cy="2992701"/>
          </a:xfrm>
          <a:prstGeom prst="rect">
            <a:avLst/>
          </a:prstGeom>
        </p:spPr>
      </p:pic>
      <p:pic>
        <p:nvPicPr>
          <p:cNvPr id="7" name="Picture 6">
            <a:extLst>
              <a:ext uri="{FF2B5EF4-FFF2-40B4-BE49-F238E27FC236}">
                <a16:creationId xmlns:a16="http://schemas.microsoft.com/office/drawing/2014/main" id="{A6C899DC-3E6F-45BD-AF76-F4CF0801F590}"/>
              </a:ext>
            </a:extLst>
          </p:cNvPr>
          <p:cNvPicPr>
            <a:picLocks noChangeAspect="1"/>
          </p:cNvPicPr>
          <p:nvPr/>
        </p:nvPicPr>
        <p:blipFill>
          <a:blip r:embed="rId3"/>
          <a:stretch>
            <a:fillRect/>
          </a:stretch>
        </p:blipFill>
        <p:spPr>
          <a:xfrm>
            <a:off x="7400378" y="3363978"/>
            <a:ext cx="4247924" cy="1669985"/>
          </a:xfrm>
          <a:prstGeom prst="rect">
            <a:avLst/>
          </a:prstGeom>
        </p:spPr>
      </p:pic>
      <p:sp>
        <p:nvSpPr>
          <p:cNvPr id="10" name="TextBox 12">
            <a:extLst>
              <a:ext uri="{FF2B5EF4-FFF2-40B4-BE49-F238E27FC236}">
                <a16:creationId xmlns:a16="http://schemas.microsoft.com/office/drawing/2014/main" id="{CC08DE0D-D1C5-4226-BF5D-8A3F891CF633}"/>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43</a:t>
            </a:fld>
            <a:endParaRPr lang="en-US">
              <a:solidFill>
                <a:schemeClr val="bg1"/>
              </a:solidFill>
            </a:endParaRPr>
          </a:p>
        </p:txBody>
      </p:sp>
      <p:sp>
        <p:nvSpPr>
          <p:cNvPr id="8" name="TextBox 7">
            <a:extLst>
              <a:ext uri="{FF2B5EF4-FFF2-40B4-BE49-F238E27FC236}">
                <a16:creationId xmlns:a16="http://schemas.microsoft.com/office/drawing/2014/main" id="{EFE63B25-B62A-4E0E-936F-2027A79B42A7}"/>
              </a:ext>
            </a:extLst>
          </p:cNvPr>
          <p:cNvSpPr txBox="1"/>
          <p:nvPr/>
        </p:nvSpPr>
        <p:spPr>
          <a:xfrm>
            <a:off x="992944" y="1374397"/>
            <a:ext cx="6098058" cy="369332"/>
          </a:xfrm>
          <a:prstGeom prst="rect">
            <a:avLst/>
          </a:prstGeom>
          <a:noFill/>
        </p:spPr>
        <p:txBody>
          <a:bodyPr wrap="square">
            <a:spAutoFit/>
          </a:bodyPr>
          <a:lstStyle/>
          <a:p>
            <a:pPr>
              <a:spcBef>
                <a:spcPct val="30000"/>
              </a:spcBef>
              <a:defRPr/>
            </a:pPr>
            <a:r>
              <a:rPr lang="en-GB" sz="1800" dirty="0">
                <a:solidFill>
                  <a:schemeClr val="bg1"/>
                </a:solidFill>
              </a:rPr>
              <a:t>String/text processing functionalities</a:t>
            </a:r>
          </a:p>
        </p:txBody>
      </p:sp>
      <p:sp>
        <p:nvSpPr>
          <p:cNvPr id="11" name="TextBox 10">
            <a:extLst>
              <a:ext uri="{FF2B5EF4-FFF2-40B4-BE49-F238E27FC236}">
                <a16:creationId xmlns:a16="http://schemas.microsoft.com/office/drawing/2014/main" id="{AAF910DF-B619-4F9C-BCBE-4CDB670E4E16}"/>
              </a:ext>
            </a:extLst>
          </p:cNvPr>
          <p:cNvSpPr txBox="1"/>
          <p:nvPr/>
        </p:nvSpPr>
        <p:spPr>
          <a:xfrm>
            <a:off x="1047236" y="1783329"/>
            <a:ext cx="6098058" cy="369332"/>
          </a:xfrm>
          <a:prstGeom prst="rect">
            <a:avLst/>
          </a:prstGeom>
          <a:noFill/>
        </p:spPr>
        <p:txBody>
          <a:bodyPr wrap="square">
            <a:spAutoFit/>
          </a:bodyPr>
          <a:lstStyle/>
          <a:p>
            <a:pPr>
              <a:spcBef>
                <a:spcPct val="30000"/>
              </a:spcBef>
              <a:defRPr/>
            </a:pPr>
            <a:r>
              <a:rPr lang="en-GB" sz="1800" dirty="0">
                <a:solidFill>
                  <a:schemeClr val="bg1"/>
                </a:solidFill>
              </a:rPr>
              <a:t>I/O (input/output) functionalities</a:t>
            </a:r>
          </a:p>
        </p:txBody>
      </p:sp>
      <p:sp>
        <p:nvSpPr>
          <p:cNvPr id="12" name="TextBox 11">
            <a:extLst>
              <a:ext uri="{FF2B5EF4-FFF2-40B4-BE49-F238E27FC236}">
                <a16:creationId xmlns:a16="http://schemas.microsoft.com/office/drawing/2014/main" id="{66C33BDE-AB20-4E4E-90B0-3F08FC7FBFEF}"/>
              </a:ext>
            </a:extLst>
          </p:cNvPr>
          <p:cNvSpPr txBox="1"/>
          <p:nvPr/>
        </p:nvSpPr>
        <p:spPr>
          <a:xfrm>
            <a:off x="1047236" y="2150378"/>
            <a:ext cx="6098058" cy="369332"/>
          </a:xfrm>
          <a:prstGeom prst="rect">
            <a:avLst/>
          </a:prstGeom>
          <a:noFill/>
        </p:spPr>
        <p:txBody>
          <a:bodyPr wrap="square">
            <a:spAutoFit/>
          </a:bodyPr>
          <a:lstStyle/>
          <a:p>
            <a:pPr>
              <a:spcBef>
                <a:spcPct val="30000"/>
              </a:spcBef>
              <a:defRPr/>
            </a:pPr>
            <a:r>
              <a:rPr lang="en-GB" sz="1800" dirty="0">
                <a:solidFill>
                  <a:schemeClr val="bg1"/>
                </a:solidFill>
              </a:rPr>
              <a:t>Numeric and mathematical functionalities</a:t>
            </a:r>
          </a:p>
        </p:txBody>
      </p:sp>
      <p:sp>
        <p:nvSpPr>
          <p:cNvPr id="14" name="TextBox 13">
            <a:extLst>
              <a:ext uri="{FF2B5EF4-FFF2-40B4-BE49-F238E27FC236}">
                <a16:creationId xmlns:a16="http://schemas.microsoft.com/office/drawing/2014/main" id="{8561A656-4A0A-4FA9-B818-BCA5E27F3443}"/>
              </a:ext>
            </a:extLst>
          </p:cNvPr>
          <p:cNvSpPr txBox="1"/>
          <p:nvPr/>
        </p:nvSpPr>
        <p:spPr>
          <a:xfrm>
            <a:off x="7400378" y="5288792"/>
            <a:ext cx="4552136" cy="646331"/>
          </a:xfrm>
          <a:prstGeom prst="rect">
            <a:avLst/>
          </a:prstGeom>
          <a:noFill/>
        </p:spPr>
        <p:txBody>
          <a:bodyPr wrap="square">
            <a:spAutoFit/>
          </a:bodyPr>
          <a:lstStyle/>
          <a:p>
            <a:pPr>
              <a:spcBef>
                <a:spcPct val="30000"/>
              </a:spcBef>
              <a:defRPr/>
            </a:pPr>
            <a:r>
              <a:rPr lang="en-GB" sz="1800" dirty="0">
                <a:solidFill>
                  <a:schemeClr val="bg1"/>
                </a:solidFill>
              </a:rPr>
              <a:t>For more information, refer to this link: </a:t>
            </a:r>
            <a:r>
              <a:rPr lang="en-GB" sz="1800" dirty="0">
                <a:solidFill>
                  <a:srgbClr val="00B0F0"/>
                </a:solidFill>
                <a:hlinkClick r:id="rId4">
                  <a:extLst>
                    <a:ext uri="{A12FA001-AC4F-418D-AE19-62706E023703}">
                      <ahyp:hlinkClr xmlns:ahyp="http://schemas.microsoft.com/office/drawing/2018/hyperlinkcolor" val="tx"/>
                    </a:ext>
                  </a:extLst>
                </a:hlinkClick>
              </a:rPr>
              <a:t>https://docs.python.org/3/library/</a:t>
            </a:r>
            <a:endParaRPr lang="en-GB" sz="1800" dirty="0">
              <a:solidFill>
                <a:srgbClr val="00B0F0"/>
              </a:solidFill>
            </a:endParaRPr>
          </a:p>
        </p:txBody>
      </p:sp>
      <p:sp>
        <p:nvSpPr>
          <p:cNvPr id="16" name="TextBox 15">
            <a:extLst>
              <a:ext uri="{FF2B5EF4-FFF2-40B4-BE49-F238E27FC236}">
                <a16:creationId xmlns:a16="http://schemas.microsoft.com/office/drawing/2014/main" id="{3E03ED95-4644-4AF4-BC1C-C679B735C6D4}"/>
              </a:ext>
            </a:extLst>
          </p:cNvPr>
          <p:cNvSpPr txBox="1"/>
          <p:nvPr/>
        </p:nvSpPr>
        <p:spPr>
          <a:xfrm>
            <a:off x="436862" y="2745736"/>
            <a:ext cx="10707902" cy="369332"/>
          </a:xfrm>
          <a:prstGeom prst="rect">
            <a:avLst/>
          </a:prstGeom>
          <a:noFill/>
        </p:spPr>
        <p:txBody>
          <a:bodyPr wrap="square">
            <a:spAutoFit/>
          </a:bodyPr>
          <a:lstStyle/>
          <a:p>
            <a:pPr marL="0" indent="0">
              <a:spcBef>
                <a:spcPct val="30000"/>
              </a:spcBef>
              <a:buNone/>
              <a:defRPr/>
            </a:pPr>
            <a:r>
              <a:rPr lang="en-GB" sz="1800" dirty="0">
                <a:solidFill>
                  <a:schemeClr val="bg1"/>
                </a:solidFill>
              </a:rPr>
              <a:t>Python has several built-in functions that its standard library covers: </a:t>
            </a:r>
          </a:p>
        </p:txBody>
      </p:sp>
      <p:pic>
        <p:nvPicPr>
          <p:cNvPr id="17" name="Picture 16">
            <a:extLst>
              <a:ext uri="{FF2B5EF4-FFF2-40B4-BE49-F238E27FC236}">
                <a16:creationId xmlns:a16="http://schemas.microsoft.com/office/drawing/2014/main" id="{2CD778C9-39A3-4400-8CC1-4C7A5357DF45}"/>
              </a:ext>
            </a:extLst>
          </p:cNvPr>
          <p:cNvPicPr>
            <a:picLocks noChangeAspect="1"/>
          </p:cNvPicPr>
          <p:nvPr/>
        </p:nvPicPr>
        <p:blipFill>
          <a:blip r:embed="rId5"/>
          <a:stretch>
            <a:fillRect/>
          </a:stretch>
        </p:blipFill>
        <p:spPr>
          <a:xfrm>
            <a:off x="508000" y="1374397"/>
            <a:ext cx="369332" cy="369332"/>
          </a:xfrm>
          <a:prstGeom prst="rect">
            <a:avLst/>
          </a:prstGeom>
        </p:spPr>
      </p:pic>
      <p:pic>
        <p:nvPicPr>
          <p:cNvPr id="18" name="Picture 17">
            <a:extLst>
              <a:ext uri="{FF2B5EF4-FFF2-40B4-BE49-F238E27FC236}">
                <a16:creationId xmlns:a16="http://schemas.microsoft.com/office/drawing/2014/main" id="{4B33C0C8-002D-420F-AAF2-C2F45497A956}"/>
              </a:ext>
            </a:extLst>
          </p:cNvPr>
          <p:cNvPicPr>
            <a:picLocks noChangeAspect="1"/>
          </p:cNvPicPr>
          <p:nvPr/>
        </p:nvPicPr>
        <p:blipFill>
          <a:blip r:embed="rId5"/>
          <a:stretch>
            <a:fillRect/>
          </a:stretch>
        </p:blipFill>
        <p:spPr>
          <a:xfrm>
            <a:off x="508000" y="1789306"/>
            <a:ext cx="369332" cy="369332"/>
          </a:xfrm>
          <a:prstGeom prst="rect">
            <a:avLst/>
          </a:prstGeom>
        </p:spPr>
      </p:pic>
      <p:pic>
        <p:nvPicPr>
          <p:cNvPr id="19" name="Picture 18">
            <a:extLst>
              <a:ext uri="{FF2B5EF4-FFF2-40B4-BE49-F238E27FC236}">
                <a16:creationId xmlns:a16="http://schemas.microsoft.com/office/drawing/2014/main" id="{F5718FEF-C7FD-4270-A6AE-548DF57BCFA1}"/>
              </a:ext>
            </a:extLst>
          </p:cNvPr>
          <p:cNvPicPr>
            <a:picLocks noChangeAspect="1"/>
          </p:cNvPicPr>
          <p:nvPr/>
        </p:nvPicPr>
        <p:blipFill>
          <a:blip r:embed="rId5"/>
          <a:stretch>
            <a:fillRect/>
          </a:stretch>
        </p:blipFill>
        <p:spPr>
          <a:xfrm>
            <a:off x="507142" y="2203380"/>
            <a:ext cx="369332" cy="369332"/>
          </a:xfrm>
          <a:prstGeom prst="rect">
            <a:avLst/>
          </a:prstGeom>
        </p:spPr>
      </p:pic>
    </p:spTree>
    <p:extLst>
      <p:ext uri="{BB962C8B-B14F-4D97-AF65-F5344CB8AC3E}">
        <p14:creationId xmlns:p14="http://schemas.microsoft.com/office/powerpoint/2010/main" val="366262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371475" y="522912"/>
            <a:ext cx="11160125" cy="587375"/>
          </a:xfrm>
          <a:prstGeom prst="rect">
            <a:avLst/>
          </a:prstGeom>
        </p:spPr>
        <p:txBody>
          <a:bodyPr/>
          <a:lstStyle/>
          <a:p>
            <a:pPr marL="0" indent="0">
              <a:spcBef>
                <a:spcPct val="30000"/>
              </a:spcBef>
              <a:buFont typeface="Arial"/>
              <a:buNone/>
              <a:defRPr/>
            </a:pPr>
            <a:r>
              <a:rPr lang="en-GB" sz="2800" b="1" dirty="0">
                <a:solidFill>
                  <a:schemeClr val="bg1"/>
                </a:solidFill>
              </a:rPr>
              <a:t>NumPy</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901448" y="1292265"/>
            <a:ext cx="10100178" cy="3693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NumPy stands for </a:t>
            </a:r>
            <a:r>
              <a:rPr kumimoji="0" lang="en-GB" sz="1800" b="1" i="0" u="none" strike="noStrike" kern="1200" cap="none" spc="0" normalizeH="0" baseline="0" noProof="0" dirty="0">
                <a:ln>
                  <a:noFill/>
                </a:ln>
                <a:solidFill>
                  <a:srgbClr val="00FF00"/>
                </a:solidFill>
                <a:effectLst/>
                <a:uLnTx/>
                <a:uFillTx/>
                <a:latin typeface="Century Gothic" panose="020F0302020204030204"/>
                <a:ea typeface="+mn-ea"/>
                <a:cs typeface="+mn-cs"/>
              </a:rPr>
              <a:t>Numerical Python</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a:t>
            </a:r>
          </a:p>
        </p:txBody>
      </p:sp>
      <p:pic>
        <p:nvPicPr>
          <p:cNvPr id="8" name="Picture 7">
            <a:extLst>
              <a:ext uri="{FF2B5EF4-FFF2-40B4-BE49-F238E27FC236}">
                <a16:creationId xmlns:a16="http://schemas.microsoft.com/office/drawing/2014/main" id="{F38A8726-C25D-4AB2-B3B6-7371E321D867}"/>
              </a:ext>
            </a:extLst>
          </p:cNvPr>
          <p:cNvPicPr>
            <a:picLocks noChangeAspect="1"/>
          </p:cNvPicPr>
          <p:nvPr/>
        </p:nvPicPr>
        <p:blipFill>
          <a:blip r:embed="rId3"/>
          <a:stretch>
            <a:fillRect/>
          </a:stretch>
        </p:blipFill>
        <p:spPr>
          <a:xfrm>
            <a:off x="5191859" y="3633499"/>
            <a:ext cx="5958105" cy="2464754"/>
          </a:xfrm>
          <a:prstGeom prst="rect">
            <a:avLst/>
          </a:prstGeom>
        </p:spPr>
      </p:pic>
      <p:sp>
        <p:nvSpPr>
          <p:cNvPr id="9" name="TextBox 12">
            <a:extLst>
              <a:ext uri="{FF2B5EF4-FFF2-40B4-BE49-F238E27FC236}">
                <a16:creationId xmlns:a16="http://schemas.microsoft.com/office/drawing/2014/main" id="{614D0601-6A51-4E4A-B86A-B766FB1646FE}"/>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44</a:t>
            </a:fld>
            <a:endParaRPr lang="en-US">
              <a:solidFill>
                <a:schemeClr val="bg1"/>
              </a:solidFill>
            </a:endParaRPr>
          </a:p>
        </p:txBody>
      </p:sp>
      <p:sp>
        <p:nvSpPr>
          <p:cNvPr id="7" name="TextBox 6">
            <a:extLst>
              <a:ext uri="{FF2B5EF4-FFF2-40B4-BE49-F238E27FC236}">
                <a16:creationId xmlns:a16="http://schemas.microsoft.com/office/drawing/2014/main" id="{4E9AC427-9E52-416D-A712-2BD78B5A1539}"/>
              </a:ext>
            </a:extLst>
          </p:cNvPr>
          <p:cNvSpPr txBox="1"/>
          <p:nvPr/>
        </p:nvSpPr>
        <p:spPr>
          <a:xfrm>
            <a:off x="909987" y="2324446"/>
            <a:ext cx="10100178" cy="369332"/>
          </a:xfrm>
          <a:prstGeom prst="rect">
            <a:avLst/>
          </a:prstGeom>
          <a:noFill/>
        </p:spPr>
        <p:txBody>
          <a:bodyPr wrap="square">
            <a:spAutoFit/>
          </a:bodyPr>
          <a:lstStyle/>
          <a:p>
            <a:pPr marL="0" indent="0" fontAlgn="base">
              <a:spcBef>
                <a:spcPct val="30000"/>
              </a:spcBef>
              <a:spcAft>
                <a:spcPct val="0"/>
              </a:spcAft>
              <a:buNone/>
              <a:defRPr/>
            </a:pP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NumPy provides multidimensional array objects and tools for working with these arrays</a:t>
            </a:r>
          </a:p>
        </p:txBody>
      </p:sp>
      <p:sp>
        <p:nvSpPr>
          <p:cNvPr id="10" name="TextBox 9">
            <a:extLst>
              <a:ext uri="{FF2B5EF4-FFF2-40B4-BE49-F238E27FC236}">
                <a16:creationId xmlns:a16="http://schemas.microsoft.com/office/drawing/2014/main" id="{97C1651E-9528-4260-9B95-C3128F3B8A5E}"/>
              </a:ext>
            </a:extLst>
          </p:cNvPr>
          <p:cNvSpPr txBox="1"/>
          <p:nvPr/>
        </p:nvSpPr>
        <p:spPr>
          <a:xfrm>
            <a:off x="508000" y="5238770"/>
            <a:ext cx="6098058" cy="369332"/>
          </a:xfrm>
          <a:prstGeom prst="rect">
            <a:avLst/>
          </a:prstGeom>
          <a:noFill/>
        </p:spPr>
        <p:txBody>
          <a:bodyPr wrap="square">
            <a:spAutoFit/>
          </a:bodyPr>
          <a:lstStyle/>
          <a:p>
            <a:pPr marL="0" indent="0" fontAlgn="base">
              <a:spcBef>
                <a:spcPct val="30000"/>
              </a:spcBef>
              <a:spcAft>
                <a:spcPct val="0"/>
              </a:spcAft>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Link: </a:t>
            </a:r>
            <a:r>
              <a:rPr kumimoji="0" lang="en-GB" sz="1800" b="0" i="0" u="none" strike="noStrike" kern="1200" cap="none" spc="0" normalizeH="0" baseline="0" noProof="0" dirty="0">
                <a:ln>
                  <a:noFill/>
                </a:ln>
                <a:solidFill>
                  <a:srgbClr val="00B0F0"/>
                </a:solidFill>
                <a:effectLst/>
                <a:uLnTx/>
                <a:uFillTx/>
                <a:latin typeface="Century Gothic" panose="020F0302020204030204"/>
                <a:ea typeface="+mn-ea"/>
                <a:cs typeface="+mn-cs"/>
                <a:hlinkClick r:id="rId4">
                  <a:extLst>
                    <a:ext uri="{A12FA001-AC4F-418D-AE19-62706E023703}">
                      <ahyp:hlinkClr xmlns:ahyp="http://schemas.microsoft.com/office/drawing/2018/hyperlinkcolor" val="tx"/>
                    </a:ext>
                  </a:extLst>
                </a:hlinkClick>
              </a:rPr>
              <a:t>http://www.numpy.org/</a:t>
            </a:r>
            <a:endParaRPr kumimoji="0" lang="en-GB" sz="1800" b="0" i="0" u="none" strike="noStrike" kern="1200" cap="none" spc="0" normalizeH="0" baseline="0" noProof="0" dirty="0">
              <a:ln>
                <a:noFill/>
              </a:ln>
              <a:solidFill>
                <a:srgbClr val="00B0F0"/>
              </a:solidFill>
              <a:effectLst/>
              <a:uLnTx/>
              <a:uFillTx/>
              <a:latin typeface="Century Gothic" panose="020F0302020204030204"/>
              <a:ea typeface="+mn-ea"/>
              <a:cs typeface="+mn-cs"/>
            </a:endParaRPr>
          </a:p>
        </p:txBody>
      </p:sp>
      <p:pic>
        <p:nvPicPr>
          <p:cNvPr id="11" name="Picture 10">
            <a:extLst>
              <a:ext uri="{FF2B5EF4-FFF2-40B4-BE49-F238E27FC236}">
                <a16:creationId xmlns:a16="http://schemas.microsoft.com/office/drawing/2014/main" id="{F85103E6-25A9-4423-A34C-B7EA6633F7D0}"/>
              </a:ext>
            </a:extLst>
          </p:cNvPr>
          <p:cNvPicPr>
            <a:picLocks noChangeAspect="1"/>
          </p:cNvPicPr>
          <p:nvPr/>
        </p:nvPicPr>
        <p:blipFill>
          <a:blip r:embed="rId5"/>
          <a:stretch>
            <a:fillRect/>
          </a:stretch>
        </p:blipFill>
        <p:spPr>
          <a:xfrm>
            <a:off x="447489" y="1788053"/>
            <a:ext cx="369332" cy="369332"/>
          </a:xfrm>
          <a:prstGeom prst="rect">
            <a:avLst/>
          </a:prstGeom>
        </p:spPr>
      </p:pic>
      <p:pic>
        <p:nvPicPr>
          <p:cNvPr id="12" name="Picture 11">
            <a:extLst>
              <a:ext uri="{FF2B5EF4-FFF2-40B4-BE49-F238E27FC236}">
                <a16:creationId xmlns:a16="http://schemas.microsoft.com/office/drawing/2014/main" id="{9FDA3F1C-5B71-48AC-B658-00FC1A20BB88}"/>
              </a:ext>
            </a:extLst>
          </p:cNvPr>
          <p:cNvPicPr>
            <a:picLocks noChangeAspect="1"/>
          </p:cNvPicPr>
          <p:nvPr/>
        </p:nvPicPr>
        <p:blipFill>
          <a:blip r:embed="rId5"/>
          <a:stretch>
            <a:fillRect/>
          </a:stretch>
        </p:blipFill>
        <p:spPr>
          <a:xfrm>
            <a:off x="447489" y="1279110"/>
            <a:ext cx="369332" cy="369332"/>
          </a:xfrm>
          <a:prstGeom prst="rect">
            <a:avLst/>
          </a:prstGeom>
        </p:spPr>
      </p:pic>
      <p:sp>
        <p:nvSpPr>
          <p:cNvPr id="13" name="TextBox 12">
            <a:extLst>
              <a:ext uri="{FF2B5EF4-FFF2-40B4-BE49-F238E27FC236}">
                <a16:creationId xmlns:a16="http://schemas.microsoft.com/office/drawing/2014/main" id="{8B8F3AA4-481F-43B7-819D-1CDDA3B7EEC1}"/>
              </a:ext>
            </a:extLst>
          </p:cNvPr>
          <p:cNvSpPr txBox="1"/>
          <p:nvPr/>
        </p:nvSpPr>
        <p:spPr>
          <a:xfrm>
            <a:off x="901447" y="1800112"/>
            <a:ext cx="10919077" cy="369332"/>
          </a:xfrm>
          <a:prstGeom prst="rect">
            <a:avLst/>
          </a:prstGeom>
          <a:noFill/>
        </p:spPr>
        <p:txBody>
          <a:bodyPr wrap="square">
            <a:spAutoFit/>
          </a:bodyPr>
          <a:lstStyle/>
          <a:p>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NumPy is the core library for scientific computing in Python </a:t>
            </a:r>
            <a:endParaRPr lang="en-GB" dirty="0"/>
          </a:p>
        </p:txBody>
      </p:sp>
      <p:sp>
        <p:nvSpPr>
          <p:cNvPr id="14" name="TextBox 13">
            <a:extLst>
              <a:ext uri="{FF2B5EF4-FFF2-40B4-BE49-F238E27FC236}">
                <a16:creationId xmlns:a16="http://schemas.microsoft.com/office/drawing/2014/main" id="{A559B1C2-8018-4383-9A8F-C3181DD1FAFA}"/>
              </a:ext>
            </a:extLst>
          </p:cNvPr>
          <p:cNvSpPr txBox="1"/>
          <p:nvPr/>
        </p:nvSpPr>
        <p:spPr>
          <a:xfrm>
            <a:off x="901447" y="2835152"/>
            <a:ext cx="6097904" cy="369332"/>
          </a:xfrm>
          <a:prstGeom prst="rect">
            <a:avLst/>
          </a:prstGeom>
          <a:noFill/>
        </p:spPr>
        <p:txBody>
          <a:bodyPr wrap="square">
            <a:spAutoFit/>
          </a:bodyPr>
          <a:lstStyle/>
          <a:p>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Many other Python libraries are built on NumPy</a:t>
            </a:r>
            <a:endParaRPr lang="en-GB" dirty="0"/>
          </a:p>
        </p:txBody>
      </p:sp>
      <p:pic>
        <p:nvPicPr>
          <p:cNvPr id="15" name="Picture 14">
            <a:extLst>
              <a:ext uri="{FF2B5EF4-FFF2-40B4-BE49-F238E27FC236}">
                <a16:creationId xmlns:a16="http://schemas.microsoft.com/office/drawing/2014/main" id="{40EB113D-B9C6-4EB8-ADA9-A070EDD78B69}"/>
              </a:ext>
            </a:extLst>
          </p:cNvPr>
          <p:cNvPicPr>
            <a:picLocks noChangeAspect="1"/>
          </p:cNvPicPr>
          <p:nvPr/>
        </p:nvPicPr>
        <p:blipFill>
          <a:blip r:embed="rId5"/>
          <a:stretch>
            <a:fillRect/>
          </a:stretch>
        </p:blipFill>
        <p:spPr>
          <a:xfrm>
            <a:off x="447489" y="2296996"/>
            <a:ext cx="369332" cy="369332"/>
          </a:xfrm>
          <a:prstGeom prst="rect">
            <a:avLst/>
          </a:prstGeom>
        </p:spPr>
      </p:pic>
      <p:pic>
        <p:nvPicPr>
          <p:cNvPr id="16" name="Picture 15">
            <a:extLst>
              <a:ext uri="{FF2B5EF4-FFF2-40B4-BE49-F238E27FC236}">
                <a16:creationId xmlns:a16="http://schemas.microsoft.com/office/drawing/2014/main" id="{CAD8B56F-A7D0-461F-AA74-9525E54356AA}"/>
              </a:ext>
            </a:extLst>
          </p:cNvPr>
          <p:cNvPicPr>
            <a:picLocks noChangeAspect="1"/>
          </p:cNvPicPr>
          <p:nvPr/>
        </p:nvPicPr>
        <p:blipFill>
          <a:blip r:embed="rId5"/>
          <a:stretch>
            <a:fillRect/>
          </a:stretch>
        </p:blipFill>
        <p:spPr>
          <a:xfrm>
            <a:off x="441350" y="2802237"/>
            <a:ext cx="369332" cy="369332"/>
          </a:xfrm>
          <a:prstGeom prst="rect">
            <a:avLst/>
          </a:prstGeom>
        </p:spPr>
      </p:pic>
    </p:spTree>
    <p:extLst>
      <p:ext uri="{BB962C8B-B14F-4D97-AF65-F5344CB8AC3E}">
        <p14:creationId xmlns:p14="http://schemas.microsoft.com/office/powerpoint/2010/main" val="62474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414337" y="487727"/>
            <a:ext cx="11160125" cy="587375"/>
          </a:xfrm>
          <a:prstGeom prst="rect">
            <a:avLst/>
          </a:prstGeom>
        </p:spPr>
        <p:txBody>
          <a:bodyPr/>
          <a:lstStyle/>
          <a:p>
            <a:pPr marL="0" indent="0">
              <a:spcBef>
                <a:spcPct val="30000"/>
              </a:spcBef>
              <a:buFont typeface="Arial"/>
              <a:buNone/>
              <a:defRPr/>
            </a:pPr>
            <a:r>
              <a:rPr lang="en-GB" sz="2800" b="1" dirty="0">
                <a:solidFill>
                  <a:schemeClr val="bg1"/>
                </a:solidFill>
              </a:rPr>
              <a:t>NumPy ‘array’ data object</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902042" y="1337254"/>
            <a:ext cx="10972800" cy="3693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NumPy provides array data objects (data structures) that are up to 50x faster than Python lists </a:t>
            </a: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8B90961E-4472-474C-A99D-AF4530C44A7F}"/>
              </a:ext>
            </a:extLst>
          </p:cNvPr>
          <p:cNvPicPr>
            <a:picLocks noChangeAspect="1"/>
          </p:cNvPicPr>
          <p:nvPr/>
        </p:nvPicPr>
        <p:blipFill rotWithShape="1">
          <a:blip r:embed="rId3"/>
          <a:srcRect l="5850" t="7425" r="3177" b="7220"/>
          <a:stretch/>
        </p:blipFill>
        <p:spPr>
          <a:xfrm>
            <a:off x="6913855" y="3663363"/>
            <a:ext cx="3957345" cy="2487708"/>
          </a:xfrm>
          <a:prstGeom prst="rect">
            <a:avLst/>
          </a:prstGeom>
        </p:spPr>
      </p:pic>
      <p:sp>
        <p:nvSpPr>
          <p:cNvPr id="8" name="TextBox 12">
            <a:extLst>
              <a:ext uri="{FF2B5EF4-FFF2-40B4-BE49-F238E27FC236}">
                <a16:creationId xmlns:a16="http://schemas.microsoft.com/office/drawing/2014/main" id="{F75B7CC5-B9BB-480E-A872-16C6FF33FC8C}"/>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45</a:t>
            </a:fld>
            <a:endParaRPr lang="en-US">
              <a:solidFill>
                <a:schemeClr val="bg1"/>
              </a:solidFill>
            </a:endParaRPr>
          </a:p>
        </p:txBody>
      </p:sp>
      <p:sp>
        <p:nvSpPr>
          <p:cNvPr id="7" name="TextBox 6">
            <a:extLst>
              <a:ext uri="{FF2B5EF4-FFF2-40B4-BE49-F238E27FC236}">
                <a16:creationId xmlns:a16="http://schemas.microsoft.com/office/drawing/2014/main" id="{8FDF9A22-6B67-4203-AED2-86CB2B10881D}"/>
              </a:ext>
            </a:extLst>
          </p:cNvPr>
          <p:cNvSpPr txBox="1"/>
          <p:nvPr/>
        </p:nvSpPr>
        <p:spPr>
          <a:xfrm>
            <a:off x="902042" y="2407090"/>
            <a:ext cx="11148883" cy="369332"/>
          </a:xfrm>
          <a:prstGeom prst="rect">
            <a:avLst/>
          </a:prstGeom>
          <a:noFill/>
        </p:spPr>
        <p:txBody>
          <a:bodyPr wrap="square">
            <a:spAutoFit/>
          </a:bodyPr>
          <a:lstStyle/>
          <a:p>
            <a:pPr marL="0" indent="0" fontAlgn="base">
              <a:spcBef>
                <a:spcPct val="30000"/>
              </a:spcBef>
              <a:spcAft>
                <a:spcPct val="0"/>
              </a:spcAft>
              <a:buNone/>
              <a:defRPr/>
            </a:pP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Arrays are homogeneous multidimensional structures </a:t>
            </a:r>
            <a:endParaRPr kumimoji="0" lang="en-GB" b="0" i="0" u="none" strike="noStrike" kern="1200" cap="none" spc="0" normalizeH="0" baseline="0" noProof="0" dirty="0">
              <a:ln>
                <a:noFill/>
              </a:ln>
              <a:solidFill>
                <a:srgbClr val="00FF00"/>
              </a:solidFill>
              <a:effectLst/>
              <a:uLnTx/>
              <a:uFillTx/>
              <a:latin typeface="Century Gothic" panose="020F0302020204030204"/>
              <a:ea typeface="+mn-ea"/>
              <a:cs typeface="+mn-cs"/>
            </a:endParaRPr>
          </a:p>
        </p:txBody>
      </p:sp>
      <p:pic>
        <p:nvPicPr>
          <p:cNvPr id="9" name="Picture 8">
            <a:extLst>
              <a:ext uri="{FF2B5EF4-FFF2-40B4-BE49-F238E27FC236}">
                <a16:creationId xmlns:a16="http://schemas.microsoft.com/office/drawing/2014/main" id="{061037C7-D09D-443A-AABA-9142223489DE}"/>
              </a:ext>
            </a:extLst>
          </p:cNvPr>
          <p:cNvPicPr>
            <a:picLocks noChangeAspect="1"/>
          </p:cNvPicPr>
          <p:nvPr/>
        </p:nvPicPr>
        <p:blipFill>
          <a:blip r:embed="rId4"/>
          <a:stretch>
            <a:fillRect/>
          </a:stretch>
        </p:blipFill>
        <p:spPr>
          <a:xfrm>
            <a:off x="422790" y="2433548"/>
            <a:ext cx="369332" cy="369332"/>
          </a:xfrm>
          <a:prstGeom prst="rect">
            <a:avLst/>
          </a:prstGeom>
        </p:spPr>
      </p:pic>
      <p:pic>
        <p:nvPicPr>
          <p:cNvPr id="10" name="Picture 9">
            <a:extLst>
              <a:ext uri="{FF2B5EF4-FFF2-40B4-BE49-F238E27FC236}">
                <a16:creationId xmlns:a16="http://schemas.microsoft.com/office/drawing/2014/main" id="{2752FF62-1900-4F58-9553-93F4360DE2FA}"/>
              </a:ext>
            </a:extLst>
          </p:cNvPr>
          <p:cNvPicPr>
            <a:picLocks noChangeAspect="1"/>
          </p:cNvPicPr>
          <p:nvPr/>
        </p:nvPicPr>
        <p:blipFill>
          <a:blip r:embed="rId4"/>
          <a:stretch>
            <a:fillRect/>
          </a:stretch>
        </p:blipFill>
        <p:spPr>
          <a:xfrm>
            <a:off x="422790" y="1288760"/>
            <a:ext cx="369332" cy="369332"/>
          </a:xfrm>
          <a:prstGeom prst="rect">
            <a:avLst/>
          </a:prstGeom>
        </p:spPr>
      </p:pic>
      <p:sp>
        <p:nvSpPr>
          <p:cNvPr id="11" name="TextBox 10">
            <a:extLst>
              <a:ext uri="{FF2B5EF4-FFF2-40B4-BE49-F238E27FC236}">
                <a16:creationId xmlns:a16="http://schemas.microsoft.com/office/drawing/2014/main" id="{7F861276-BFFC-447B-A8C1-678896209809}"/>
              </a:ext>
            </a:extLst>
          </p:cNvPr>
          <p:cNvSpPr txBox="1"/>
          <p:nvPr/>
        </p:nvSpPr>
        <p:spPr>
          <a:xfrm>
            <a:off x="902042" y="1872172"/>
            <a:ext cx="8607718" cy="369332"/>
          </a:xfrm>
          <a:prstGeom prst="rect">
            <a:avLst/>
          </a:prstGeom>
          <a:noFill/>
        </p:spPr>
        <p:txBody>
          <a:bodyPr wrap="square">
            <a:spAutoFit/>
          </a:bodyPr>
          <a:lstStyle/>
          <a:p>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NumPy arrays are called </a:t>
            </a:r>
            <a:r>
              <a:rPr lang="en-GB" dirty="0">
                <a:solidFill>
                  <a:schemeClr val="bg1"/>
                </a:solidFill>
                <a:latin typeface="Century Gothic" panose="020F0302020204030204"/>
              </a:rPr>
              <a:t>‘</a:t>
            </a:r>
            <a:r>
              <a:rPr kumimoji="0" lang="en-GB" sz="1800" b="1" i="0" u="none" strike="noStrike" kern="1200" cap="none" spc="0" normalizeH="0" baseline="0" noProof="0" dirty="0" err="1">
                <a:ln>
                  <a:noFill/>
                </a:ln>
                <a:solidFill>
                  <a:srgbClr val="00FF00"/>
                </a:solidFill>
                <a:effectLst/>
                <a:uLnTx/>
                <a:uFillTx/>
                <a:latin typeface="Century Gothic" panose="020F0302020204030204"/>
                <a:ea typeface="+mn-ea"/>
                <a:cs typeface="+mn-cs"/>
              </a:rPr>
              <a:t>ndarrays</a:t>
            </a:r>
            <a:r>
              <a:rPr lang="en-GB" dirty="0">
                <a:solidFill>
                  <a:schemeClr val="bg1"/>
                </a:solidFill>
                <a:latin typeface="Century Gothic" panose="020F0302020204030204"/>
              </a:rPr>
              <a:t>’</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(n dimensional arrays)</a:t>
            </a:r>
            <a:endParaRPr lang="en-GB" dirty="0"/>
          </a:p>
        </p:txBody>
      </p:sp>
      <p:sp>
        <p:nvSpPr>
          <p:cNvPr id="12" name="TextBox 11">
            <a:extLst>
              <a:ext uri="{FF2B5EF4-FFF2-40B4-BE49-F238E27FC236}">
                <a16:creationId xmlns:a16="http://schemas.microsoft.com/office/drawing/2014/main" id="{B00F44DD-A07C-4F70-817E-DE0A68BB4FB9}"/>
              </a:ext>
            </a:extLst>
          </p:cNvPr>
          <p:cNvSpPr txBox="1"/>
          <p:nvPr/>
        </p:nvSpPr>
        <p:spPr>
          <a:xfrm>
            <a:off x="902042" y="2896727"/>
            <a:ext cx="10972799" cy="646331"/>
          </a:xfrm>
          <a:prstGeom prst="rect">
            <a:avLst/>
          </a:prstGeom>
          <a:noFill/>
        </p:spPr>
        <p:txBody>
          <a:bodyPr wrap="square">
            <a:spAutoFit/>
          </a:bodyPr>
          <a:lstStyle/>
          <a:p>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Arrays are </a:t>
            </a:r>
            <a:r>
              <a:rPr lang="en-GB" dirty="0">
                <a:solidFill>
                  <a:schemeClr val="bg1"/>
                </a:solidFill>
                <a:latin typeface="Century Gothic" panose="020F0302020204030204"/>
              </a:rPr>
              <a:t>a </a:t>
            </a: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grid of values</a:t>
            </a:r>
            <a:r>
              <a:rPr lang="en-GB" dirty="0">
                <a:solidFill>
                  <a:schemeClr val="bg1"/>
                </a:solidFill>
                <a:latin typeface="Century Gothic" panose="020F0302020204030204"/>
              </a:rPr>
              <a:t> that share</a:t>
            </a: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 the same data type,</a:t>
            </a:r>
            <a:r>
              <a:rPr kumimoji="0" lang="en-GB" b="0" i="0" u="none" strike="noStrike" kern="1200" cap="none" spc="0" normalizeH="0" noProof="0" dirty="0">
                <a:ln>
                  <a:noFill/>
                </a:ln>
                <a:solidFill>
                  <a:schemeClr val="bg1"/>
                </a:solidFill>
                <a:effectLst/>
                <a:uLnTx/>
                <a:uFillTx/>
                <a:latin typeface="Century Gothic" panose="020F0302020204030204"/>
                <a:ea typeface="+mn-ea"/>
                <a:cs typeface="+mn-cs"/>
              </a:rPr>
              <a:t> and are</a:t>
            </a: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 indexed by a tuple of non-negative integers</a:t>
            </a:r>
            <a:endParaRPr lang="en-GB" dirty="0"/>
          </a:p>
        </p:txBody>
      </p:sp>
      <p:pic>
        <p:nvPicPr>
          <p:cNvPr id="13" name="Picture 12">
            <a:extLst>
              <a:ext uri="{FF2B5EF4-FFF2-40B4-BE49-F238E27FC236}">
                <a16:creationId xmlns:a16="http://schemas.microsoft.com/office/drawing/2014/main" id="{A83C300D-C64F-47C1-A2FD-5A27099BBAA5}"/>
              </a:ext>
            </a:extLst>
          </p:cNvPr>
          <p:cNvPicPr>
            <a:picLocks noChangeAspect="1"/>
          </p:cNvPicPr>
          <p:nvPr/>
        </p:nvPicPr>
        <p:blipFill>
          <a:blip r:embed="rId4"/>
          <a:stretch>
            <a:fillRect/>
          </a:stretch>
        </p:blipFill>
        <p:spPr>
          <a:xfrm>
            <a:off x="422790" y="3005942"/>
            <a:ext cx="369332" cy="369332"/>
          </a:xfrm>
          <a:prstGeom prst="rect">
            <a:avLst/>
          </a:prstGeom>
        </p:spPr>
      </p:pic>
      <p:pic>
        <p:nvPicPr>
          <p:cNvPr id="14" name="Picture 13">
            <a:extLst>
              <a:ext uri="{FF2B5EF4-FFF2-40B4-BE49-F238E27FC236}">
                <a16:creationId xmlns:a16="http://schemas.microsoft.com/office/drawing/2014/main" id="{75D9F65F-8062-4588-863F-F710FA4468A6}"/>
              </a:ext>
            </a:extLst>
          </p:cNvPr>
          <p:cNvPicPr>
            <a:picLocks noChangeAspect="1"/>
          </p:cNvPicPr>
          <p:nvPr/>
        </p:nvPicPr>
        <p:blipFill>
          <a:blip r:embed="rId4"/>
          <a:stretch>
            <a:fillRect/>
          </a:stretch>
        </p:blipFill>
        <p:spPr>
          <a:xfrm>
            <a:off x="422790" y="1861154"/>
            <a:ext cx="369332" cy="369332"/>
          </a:xfrm>
          <a:prstGeom prst="rect">
            <a:avLst/>
          </a:prstGeom>
        </p:spPr>
      </p:pic>
      <p:sp>
        <p:nvSpPr>
          <p:cNvPr id="16" name="TextBox 15">
            <a:extLst>
              <a:ext uri="{FF2B5EF4-FFF2-40B4-BE49-F238E27FC236}">
                <a16:creationId xmlns:a16="http://schemas.microsoft.com/office/drawing/2014/main" id="{8B609DF2-1345-4A77-934E-F423B380331F}"/>
              </a:ext>
            </a:extLst>
          </p:cNvPr>
          <p:cNvSpPr txBox="1"/>
          <p:nvPr/>
        </p:nvSpPr>
        <p:spPr>
          <a:xfrm>
            <a:off x="902042" y="3663363"/>
            <a:ext cx="6097904" cy="369332"/>
          </a:xfrm>
          <a:prstGeom prst="rect">
            <a:avLst/>
          </a:prstGeom>
          <a:noFill/>
        </p:spPr>
        <p:txBody>
          <a:bodyPr wrap="square">
            <a:spAutoFit/>
          </a:bodyPr>
          <a:lstStyle/>
          <a:p>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NumPy dimensions are called </a:t>
            </a:r>
            <a:r>
              <a:rPr kumimoji="0" lang="en-GB" b="1" i="0" u="none" strike="noStrike" kern="1200" cap="none" spc="0" normalizeH="0" baseline="0" noProof="0" dirty="0">
                <a:ln>
                  <a:noFill/>
                </a:ln>
                <a:solidFill>
                  <a:srgbClr val="00FF00"/>
                </a:solidFill>
                <a:effectLst/>
                <a:uLnTx/>
                <a:uFillTx/>
                <a:latin typeface="Century Gothic" panose="020F0302020204030204"/>
              </a:rPr>
              <a:t>axes</a:t>
            </a:r>
            <a:endParaRPr lang="en-GB" b="1" dirty="0"/>
          </a:p>
        </p:txBody>
      </p:sp>
      <p:pic>
        <p:nvPicPr>
          <p:cNvPr id="17" name="Picture 16">
            <a:extLst>
              <a:ext uri="{FF2B5EF4-FFF2-40B4-BE49-F238E27FC236}">
                <a16:creationId xmlns:a16="http://schemas.microsoft.com/office/drawing/2014/main" id="{B2BF73E7-6647-4A01-867C-FED59F3487E9}"/>
              </a:ext>
            </a:extLst>
          </p:cNvPr>
          <p:cNvPicPr>
            <a:picLocks noChangeAspect="1"/>
          </p:cNvPicPr>
          <p:nvPr/>
        </p:nvPicPr>
        <p:blipFill>
          <a:blip r:embed="rId4"/>
          <a:stretch>
            <a:fillRect/>
          </a:stretch>
        </p:blipFill>
        <p:spPr>
          <a:xfrm>
            <a:off x="422790" y="3656251"/>
            <a:ext cx="369332" cy="369332"/>
          </a:xfrm>
          <a:prstGeom prst="rect">
            <a:avLst/>
          </a:prstGeom>
        </p:spPr>
      </p:pic>
    </p:spTree>
    <p:extLst>
      <p:ext uri="{BB962C8B-B14F-4D97-AF65-F5344CB8AC3E}">
        <p14:creationId xmlns:p14="http://schemas.microsoft.com/office/powerpoint/2010/main" val="165658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5EF2E1A-0BF8-475F-ACB0-A39AFD0FC564}"/>
              </a:ext>
            </a:extLst>
          </p:cNvPr>
          <p:cNvSpPr/>
          <p:nvPr/>
        </p:nvSpPr>
        <p:spPr>
          <a:xfrm>
            <a:off x="5639006" y="3573023"/>
            <a:ext cx="5338119" cy="2433649"/>
          </a:xfrm>
          <a:prstGeom prst="round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414337" y="449356"/>
            <a:ext cx="11160125" cy="587375"/>
          </a:xfrm>
          <a:prstGeom prst="rect">
            <a:avLst/>
          </a:prstGeom>
        </p:spPr>
        <p:txBody>
          <a:bodyPr/>
          <a:lstStyle/>
          <a:p>
            <a:pPr marL="0" indent="0">
              <a:spcBef>
                <a:spcPct val="30000"/>
              </a:spcBef>
              <a:buFont typeface="Arial"/>
              <a:buNone/>
              <a:defRPr/>
            </a:pPr>
            <a:r>
              <a:rPr lang="en-GB" sz="2800" b="1" dirty="0">
                <a:solidFill>
                  <a:schemeClr val="bg1"/>
                </a:solidFill>
              </a:rPr>
              <a:t>Pandas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908908" y="1303021"/>
            <a:ext cx="10972800" cy="7651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Pandas is a high-level data manipulation library</a:t>
            </a:r>
          </a:p>
          <a:p>
            <a:pPr marL="0" indent="0" fontAlgn="base">
              <a:spcBef>
                <a:spcPct val="30000"/>
              </a:spcBef>
              <a:spcAft>
                <a:spcPct val="0"/>
              </a:spcAft>
              <a:buNone/>
              <a:defRPr/>
            </a:pP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indent="0" fontAlgn="base">
              <a:spcBef>
                <a:spcPct val="30000"/>
              </a:spcBef>
              <a:spcAft>
                <a:spcPct val="0"/>
              </a:spcAft>
              <a:buNone/>
              <a:defRPr/>
            </a:pP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indent="0" fontAlgn="base">
              <a:spcBef>
                <a:spcPct val="30000"/>
              </a:spcBef>
              <a:spcAft>
                <a:spcPct val="0"/>
              </a:spcAft>
              <a:buNone/>
              <a:defRPr/>
            </a:pP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pic>
        <p:nvPicPr>
          <p:cNvPr id="4098" name="Picture 2">
            <a:extLst>
              <a:ext uri="{FF2B5EF4-FFF2-40B4-BE49-F238E27FC236}">
                <a16:creationId xmlns:a16="http://schemas.microsoft.com/office/drawing/2014/main" id="{1A180A8F-FDD7-4F7F-BE77-008B5AC34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035" y="3767495"/>
            <a:ext cx="4877533" cy="19713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2">
            <a:extLst>
              <a:ext uri="{FF2B5EF4-FFF2-40B4-BE49-F238E27FC236}">
                <a16:creationId xmlns:a16="http://schemas.microsoft.com/office/drawing/2014/main" id="{EED027D2-CE52-4638-866C-E47BD4EC5733}"/>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46</a:t>
            </a:fld>
            <a:endParaRPr lang="en-US"/>
          </a:p>
        </p:txBody>
      </p:sp>
      <p:sp>
        <p:nvSpPr>
          <p:cNvPr id="9" name="TextBox 8">
            <a:extLst>
              <a:ext uri="{FF2B5EF4-FFF2-40B4-BE49-F238E27FC236}">
                <a16:creationId xmlns:a16="http://schemas.microsoft.com/office/drawing/2014/main" id="{307A444F-B388-4033-BA9E-BBDD1394B123}"/>
              </a:ext>
            </a:extLst>
          </p:cNvPr>
          <p:cNvSpPr txBox="1"/>
          <p:nvPr/>
        </p:nvSpPr>
        <p:spPr>
          <a:xfrm>
            <a:off x="908908" y="2672051"/>
            <a:ext cx="10972800" cy="369332"/>
          </a:xfrm>
          <a:prstGeom prst="rect">
            <a:avLst/>
          </a:prstGeom>
          <a:noFill/>
        </p:spPr>
        <p:txBody>
          <a:bodyPr wrap="square">
            <a:spAutoFit/>
          </a:bodyPr>
          <a:lstStyle/>
          <a:p>
            <a:pPr fontAlgn="base">
              <a:spcBef>
                <a:spcPct val="30000"/>
              </a:spcBef>
              <a:spcAft>
                <a:spcPct val="0"/>
              </a:spcAft>
              <a:defRPr/>
            </a:pPr>
            <a:r>
              <a:rPr kumimoji="0" lang="en-GB" b="0" i="0" u="none" strike="noStrike" kern="1200" cap="none" spc="0" normalizeH="0" baseline="0" noProof="0" dirty="0" err="1">
                <a:ln>
                  <a:noFill/>
                </a:ln>
                <a:solidFill>
                  <a:schemeClr val="bg1"/>
                </a:solidFill>
                <a:effectLst/>
                <a:uLnTx/>
                <a:uFillTx/>
                <a:latin typeface="Century Gothic" panose="020F0302020204030204"/>
                <a:ea typeface="+mn-ea"/>
                <a:cs typeface="+mn-cs"/>
              </a:rPr>
              <a:t>DataFrame</a:t>
            </a: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 allows you to store and manipulate tabular data in rows and columns</a:t>
            </a:r>
          </a:p>
        </p:txBody>
      </p:sp>
      <p:sp>
        <p:nvSpPr>
          <p:cNvPr id="10" name="TextBox 9">
            <a:extLst>
              <a:ext uri="{FF2B5EF4-FFF2-40B4-BE49-F238E27FC236}">
                <a16:creationId xmlns:a16="http://schemas.microsoft.com/office/drawing/2014/main" id="{A32E8D82-2702-4787-83FE-1E87074496A3}"/>
              </a:ext>
            </a:extLst>
          </p:cNvPr>
          <p:cNvSpPr txBox="1"/>
          <p:nvPr/>
        </p:nvSpPr>
        <p:spPr>
          <a:xfrm>
            <a:off x="599003" y="5370313"/>
            <a:ext cx="4833852" cy="369332"/>
          </a:xfrm>
          <a:prstGeom prst="rect">
            <a:avLst/>
          </a:prstGeom>
          <a:noFill/>
        </p:spPr>
        <p:txBody>
          <a:bodyPr wrap="square">
            <a:spAutoFit/>
          </a:bodyPr>
          <a:lstStyle/>
          <a:p>
            <a:pPr fontAlgn="base">
              <a:spcBef>
                <a:spcPct val="30000"/>
              </a:spcBef>
              <a:spcAft>
                <a:spcPct val="0"/>
              </a:spcAft>
              <a:defRPr/>
            </a:pP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Link: </a:t>
            </a:r>
            <a:r>
              <a:rPr kumimoji="0" lang="en-GB" b="0" i="0" u="none" strike="noStrike" kern="1200" cap="none" spc="0" normalizeH="0" baseline="0" noProof="0" dirty="0">
                <a:ln>
                  <a:noFill/>
                </a:ln>
                <a:solidFill>
                  <a:srgbClr val="00B0F0"/>
                </a:solidFill>
                <a:effectLst/>
                <a:uLnTx/>
                <a:uFillTx/>
                <a:latin typeface="Century Gothic" panose="020F0302020204030204"/>
                <a:ea typeface="+mn-ea"/>
                <a:cs typeface="+mn-cs"/>
                <a:hlinkClick r:id="rId4">
                  <a:extLst>
                    <a:ext uri="{A12FA001-AC4F-418D-AE19-62706E023703}">
                      <ahyp:hlinkClr xmlns:ahyp="http://schemas.microsoft.com/office/drawing/2018/hyperlinkcolor" val="tx"/>
                    </a:ext>
                  </a:extLst>
                </a:hlinkClick>
              </a:rPr>
              <a:t>http://pandas.pydata.org/</a:t>
            </a:r>
            <a:endParaRPr kumimoji="0" lang="en-GB" b="0" i="0" u="none" strike="noStrike" kern="1200" cap="none" spc="0" normalizeH="0" baseline="0" noProof="0" dirty="0">
              <a:ln>
                <a:noFill/>
              </a:ln>
              <a:solidFill>
                <a:srgbClr val="00B0F0"/>
              </a:solidFill>
              <a:effectLst/>
              <a:uLnTx/>
              <a:uFillTx/>
              <a:latin typeface="Century Gothic" panose="020F0302020204030204"/>
              <a:ea typeface="+mn-ea"/>
              <a:cs typeface="+mn-cs"/>
            </a:endParaRPr>
          </a:p>
        </p:txBody>
      </p:sp>
      <p:pic>
        <p:nvPicPr>
          <p:cNvPr id="11" name="Picture 10">
            <a:extLst>
              <a:ext uri="{FF2B5EF4-FFF2-40B4-BE49-F238E27FC236}">
                <a16:creationId xmlns:a16="http://schemas.microsoft.com/office/drawing/2014/main" id="{8982321B-9B67-499D-8753-04187719B571}"/>
              </a:ext>
            </a:extLst>
          </p:cNvPr>
          <p:cNvPicPr>
            <a:picLocks noChangeAspect="1"/>
          </p:cNvPicPr>
          <p:nvPr/>
        </p:nvPicPr>
        <p:blipFill>
          <a:blip r:embed="rId5"/>
          <a:stretch>
            <a:fillRect/>
          </a:stretch>
        </p:blipFill>
        <p:spPr>
          <a:xfrm>
            <a:off x="414337" y="2650854"/>
            <a:ext cx="369332" cy="369332"/>
          </a:xfrm>
          <a:prstGeom prst="rect">
            <a:avLst/>
          </a:prstGeom>
        </p:spPr>
      </p:pic>
      <p:pic>
        <p:nvPicPr>
          <p:cNvPr id="12" name="Picture 11">
            <a:extLst>
              <a:ext uri="{FF2B5EF4-FFF2-40B4-BE49-F238E27FC236}">
                <a16:creationId xmlns:a16="http://schemas.microsoft.com/office/drawing/2014/main" id="{D0D30C85-ABEF-49D9-B002-F862349C9FC7}"/>
              </a:ext>
            </a:extLst>
          </p:cNvPr>
          <p:cNvPicPr>
            <a:picLocks noChangeAspect="1"/>
          </p:cNvPicPr>
          <p:nvPr/>
        </p:nvPicPr>
        <p:blipFill>
          <a:blip r:embed="rId5"/>
          <a:stretch>
            <a:fillRect/>
          </a:stretch>
        </p:blipFill>
        <p:spPr>
          <a:xfrm>
            <a:off x="414337" y="1235349"/>
            <a:ext cx="369332" cy="369332"/>
          </a:xfrm>
          <a:prstGeom prst="rect">
            <a:avLst/>
          </a:prstGeom>
        </p:spPr>
      </p:pic>
      <p:sp>
        <p:nvSpPr>
          <p:cNvPr id="13" name="TextBox 12">
            <a:extLst>
              <a:ext uri="{FF2B5EF4-FFF2-40B4-BE49-F238E27FC236}">
                <a16:creationId xmlns:a16="http://schemas.microsoft.com/office/drawing/2014/main" id="{32B86DB7-E00B-4189-8440-922272BAC900}"/>
              </a:ext>
            </a:extLst>
          </p:cNvPr>
          <p:cNvSpPr txBox="1"/>
          <p:nvPr/>
        </p:nvSpPr>
        <p:spPr>
          <a:xfrm>
            <a:off x="908908" y="1803299"/>
            <a:ext cx="9066847" cy="646331"/>
          </a:xfrm>
          <a:prstGeom prst="rect">
            <a:avLst/>
          </a:prstGeom>
          <a:noFill/>
        </p:spPr>
        <p:txBody>
          <a:bodyPr wrap="square">
            <a:spAutoFit/>
          </a:bodyPr>
          <a:lstStyle/>
          <a:p>
            <a:pPr marL="0" indent="0" fontAlgn="base">
              <a:spcBef>
                <a:spcPct val="30000"/>
              </a:spcBef>
              <a:spcAft>
                <a:spcPct val="0"/>
              </a:spcAft>
              <a:buNone/>
              <a:defRPr/>
            </a:pP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It’s built on the NumPy package and provides two valuable data structures: Series and </a:t>
            </a:r>
            <a:r>
              <a:rPr kumimoji="0" lang="en-GB" b="0" i="0" u="none" strike="noStrike" kern="1200" cap="none" spc="0" normalizeH="0" baseline="0" noProof="0" dirty="0" err="1">
                <a:ln>
                  <a:noFill/>
                </a:ln>
                <a:solidFill>
                  <a:schemeClr val="bg1"/>
                </a:solidFill>
                <a:effectLst/>
                <a:uLnTx/>
                <a:uFillTx/>
                <a:latin typeface="Century Gothic" panose="020F0302020204030204"/>
                <a:ea typeface="+mn-ea"/>
                <a:cs typeface="+mn-cs"/>
              </a:rPr>
              <a:t>DataFrame</a:t>
            </a:r>
            <a:endPar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pic>
        <p:nvPicPr>
          <p:cNvPr id="14" name="Picture 13">
            <a:extLst>
              <a:ext uri="{FF2B5EF4-FFF2-40B4-BE49-F238E27FC236}">
                <a16:creationId xmlns:a16="http://schemas.microsoft.com/office/drawing/2014/main" id="{89C59963-B336-4CC3-8821-DA3FC576121B}"/>
              </a:ext>
            </a:extLst>
          </p:cNvPr>
          <p:cNvPicPr>
            <a:picLocks noChangeAspect="1"/>
          </p:cNvPicPr>
          <p:nvPr/>
        </p:nvPicPr>
        <p:blipFill>
          <a:blip r:embed="rId5"/>
          <a:stretch>
            <a:fillRect/>
          </a:stretch>
        </p:blipFill>
        <p:spPr>
          <a:xfrm>
            <a:off x="414337" y="1780960"/>
            <a:ext cx="369332" cy="369332"/>
          </a:xfrm>
          <a:prstGeom prst="rect">
            <a:avLst/>
          </a:prstGeom>
        </p:spPr>
      </p:pic>
    </p:spTree>
    <p:extLst>
      <p:ext uri="{BB962C8B-B14F-4D97-AF65-F5344CB8AC3E}">
        <p14:creationId xmlns:p14="http://schemas.microsoft.com/office/powerpoint/2010/main" val="189049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7241E3D-D83C-46D7-BBFE-0CB3FFACB24E}"/>
              </a:ext>
            </a:extLst>
          </p:cNvPr>
          <p:cNvSpPr/>
          <p:nvPr/>
        </p:nvSpPr>
        <p:spPr>
          <a:xfrm>
            <a:off x="7327557" y="3867665"/>
            <a:ext cx="4609070" cy="2248930"/>
          </a:xfrm>
          <a:prstGeom prst="round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414337" y="433446"/>
            <a:ext cx="11160125" cy="587375"/>
          </a:xfrm>
          <a:prstGeom prst="rect">
            <a:avLst/>
          </a:prstGeom>
        </p:spPr>
        <p:txBody>
          <a:bodyPr/>
          <a:lstStyle/>
          <a:p>
            <a:pPr marL="0" indent="0">
              <a:spcBef>
                <a:spcPct val="30000"/>
              </a:spcBef>
              <a:buFont typeface="Arial"/>
              <a:buNone/>
              <a:defRPr/>
            </a:pPr>
            <a:r>
              <a:rPr lang="en-GB" sz="2800" b="1" dirty="0">
                <a:solidFill>
                  <a:schemeClr val="bg1"/>
                </a:solidFill>
              </a:rPr>
              <a:t>SciPy</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952843" y="1371965"/>
            <a:ext cx="10972800" cy="58737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SciPy (pronounced ‘</a:t>
            </a:r>
            <a:r>
              <a:rPr kumimoji="0" lang="en-GB" sz="1800" b="1" i="0" u="none" strike="noStrike" kern="1200" cap="none" spc="0" normalizeH="0" baseline="0" noProof="0" dirty="0">
                <a:ln>
                  <a:noFill/>
                </a:ln>
                <a:solidFill>
                  <a:schemeClr val="bg1"/>
                </a:solidFill>
                <a:effectLst/>
                <a:uLnTx/>
                <a:uFillTx/>
                <a:latin typeface="Century Gothic" panose="020F0302020204030204"/>
                <a:ea typeface="+mn-ea"/>
                <a:cs typeface="+mn-cs"/>
              </a:rPr>
              <a:t>Sigh Pie</a:t>
            </a:r>
            <a:r>
              <a:rPr lang="en-GB" sz="1800" dirty="0">
                <a:solidFill>
                  <a:schemeClr val="bg1"/>
                </a:solidFill>
                <a:latin typeface="Century Gothic" panose="020F0302020204030204"/>
              </a:rPr>
              <a:t>’</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is an</a:t>
            </a:r>
            <a:r>
              <a:rPr kumimoji="0" lang="en-GB" sz="1800" b="0" i="0" u="none" strike="noStrike" kern="1200" cap="none" spc="0" normalizeH="0" noProof="0" dirty="0">
                <a:ln>
                  <a:noFill/>
                </a:ln>
                <a:solidFill>
                  <a:schemeClr val="bg1"/>
                </a:solidFill>
                <a:effectLst/>
                <a:uLnTx/>
                <a:uFillTx/>
                <a:latin typeface="Century Gothic" panose="020F0302020204030204"/>
                <a:ea typeface="+mn-ea"/>
                <a:cs typeface="+mn-cs"/>
              </a:rPr>
              <a:t> </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open-source software for mathematics, science, and engineering.  It’s also built on </a:t>
            </a:r>
            <a:r>
              <a:rPr kumimoji="0" lang="en-GB" sz="1800" b="0" i="0" u="none" strike="noStrike" kern="1200" cap="none" spc="0" normalizeH="0" baseline="0" noProof="0" dirty="0" err="1">
                <a:ln>
                  <a:noFill/>
                </a:ln>
                <a:solidFill>
                  <a:schemeClr val="bg1"/>
                </a:solidFill>
                <a:effectLst/>
                <a:uLnTx/>
                <a:uFillTx/>
                <a:latin typeface="Century Gothic" panose="020F0302020204030204"/>
                <a:ea typeface="+mn-ea"/>
                <a:cs typeface="+mn-cs"/>
              </a:rPr>
              <a:t>Numpy</a:t>
            </a:r>
            <a:r>
              <a:rPr lang="en-GB" sz="1800" dirty="0">
                <a:solidFill>
                  <a:schemeClr val="bg1"/>
                </a:solidFill>
                <a:latin typeface="Century Gothic" panose="020F0302020204030204"/>
              </a:rPr>
              <a:t> </a:t>
            </a: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indent="0" fontAlgn="base">
              <a:spcBef>
                <a:spcPct val="30000"/>
              </a:spcBef>
              <a:spcAft>
                <a:spcPct val="0"/>
              </a:spcAft>
              <a:buNone/>
              <a:defRPr/>
            </a:pP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indent="0" fontAlgn="base">
              <a:spcBef>
                <a:spcPct val="30000"/>
              </a:spcBef>
              <a:spcAft>
                <a:spcPct val="0"/>
              </a:spcAft>
              <a:buNone/>
              <a:defRPr/>
            </a:pP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pic>
        <p:nvPicPr>
          <p:cNvPr id="6146" name="Picture 2" descr="SciPy and NumPy - Full Stack Python">
            <a:extLst>
              <a:ext uri="{FF2B5EF4-FFF2-40B4-BE49-F238E27FC236}">
                <a16:creationId xmlns:a16="http://schemas.microsoft.com/office/drawing/2014/main" id="{4C8480FB-C0B2-4130-9C1D-E69BA764D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056" y="4176195"/>
            <a:ext cx="4117943" cy="16361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2">
            <a:extLst>
              <a:ext uri="{FF2B5EF4-FFF2-40B4-BE49-F238E27FC236}">
                <a16:creationId xmlns:a16="http://schemas.microsoft.com/office/drawing/2014/main" id="{7ECC9C6C-C554-49B0-BE04-5EE4C114A98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47</a:t>
            </a:fld>
            <a:endParaRPr lang="en-US">
              <a:solidFill>
                <a:schemeClr val="bg1"/>
              </a:solidFill>
            </a:endParaRPr>
          </a:p>
        </p:txBody>
      </p:sp>
      <p:sp>
        <p:nvSpPr>
          <p:cNvPr id="9" name="TextBox 8">
            <a:extLst>
              <a:ext uri="{FF2B5EF4-FFF2-40B4-BE49-F238E27FC236}">
                <a16:creationId xmlns:a16="http://schemas.microsoft.com/office/drawing/2014/main" id="{6F64B8AD-1AA0-4902-B24C-26BAC8101691}"/>
              </a:ext>
            </a:extLst>
          </p:cNvPr>
          <p:cNvSpPr txBox="1"/>
          <p:nvPr/>
        </p:nvSpPr>
        <p:spPr>
          <a:xfrm>
            <a:off x="952843" y="2722566"/>
            <a:ext cx="10872573" cy="369332"/>
          </a:xfrm>
          <a:prstGeom prst="rect">
            <a:avLst/>
          </a:prstGeom>
          <a:noFill/>
        </p:spPr>
        <p:txBody>
          <a:bodyPr wrap="square">
            <a:spAutoFit/>
          </a:bodyPr>
          <a:lstStyle/>
          <a:p>
            <a:pPr marL="0" indent="0" fontAlgn="base">
              <a:spcBef>
                <a:spcPct val="30000"/>
              </a:spcBef>
              <a:spcAft>
                <a:spcPct val="0"/>
              </a:spcAft>
              <a:buNone/>
              <a:defRPr/>
            </a:pP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SciPy has optimised and added functions that are frequently used in NumPy and </a:t>
            </a:r>
            <a:r>
              <a:rPr lang="en-GB" dirty="0">
                <a:solidFill>
                  <a:schemeClr val="bg1"/>
                </a:solidFill>
                <a:latin typeface="Century Gothic" panose="020F0302020204030204"/>
              </a:rPr>
              <a:t>d</a:t>
            </a:r>
            <a:r>
              <a:rPr kumimoji="0" lang="en-GB" b="0" i="0" u="none" strike="noStrike" kern="1200" cap="none" spc="0" normalizeH="0" baseline="0" noProof="0" dirty="0" err="1">
                <a:ln>
                  <a:noFill/>
                </a:ln>
                <a:solidFill>
                  <a:schemeClr val="bg1"/>
                </a:solidFill>
                <a:effectLst/>
                <a:uLnTx/>
                <a:uFillTx/>
                <a:latin typeface="Century Gothic" panose="020F0302020204030204"/>
                <a:ea typeface="+mn-ea"/>
                <a:cs typeface="+mn-cs"/>
              </a:rPr>
              <a:t>ata</a:t>
            </a: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 </a:t>
            </a:r>
            <a:r>
              <a:rPr lang="en-GB" dirty="0">
                <a:solidFill>
                  <a:schemeClr val="bg1"/>
                </a:solidFill>
                <a:latin typeface="Century Gothic" panose="020F0302020204030204"/>
              </a:rPr>
              <a:t>s</a:t>
            </a:r>
            <a:r>
              <a:rPr kumimoji="0" lang="en-GB" b="0" i="0" u="none" strike="noStrike" kern="1200" cap="none" spc="0" normalizeH="0" baseline="0" noProof="0" dirty="0" err="1">
                <a:ln>
                  <a:noFill/>
                </a:ln>
                <a:solidFill>
                  <a:schemeClr val="bg1"/>
                </a:solidFill>
                <a:effectLst/>
                <a:uLnTx/>
                <a:uFillTx/>
                <a:latin typeface="Century Gothic" panose="020F0302020204030204"/>
                <a:ea typeface="+mn-ea"/>
                <a:cs typeface="+mn-cs"/>
              </a:rPr>
              <a:t>cience</a:t>
            </a:r>
            <a:endPar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sp>
        <p:nvSpPr>
          <p:cNvPr id="10" name="TextBox 9">
            <a:extLst>
              <a:ext uri="{FF2B5EF4-FFF2-40B4-BE49-F238E27FC236}">
                <a16:creationId xmlns:a16="http://schemas.microsoft.com/office/drawing/2014/main" id="{5230EB8A-D7D4-4894-BFB5-B27B13770B50}"/>
              </a:ext>
            </a:extLst>
          </p:cNvPr>
          <p:cNvSpPr txBox="1"/>
          <p:nvPr/>
        </p:nvSpPr>
        <p:spPr>
          <a:xfrm>
            <a:off x="952843" y="4807464"/>
            <a:ext cx="6098058" cy="369332"/>
          </a:xfrm>
          <a:prstGeom prst="rect">
            <a:avLst/>
          </a:prstGeom>
          <a:noFill/>
        </p:spPr>
        <p:txBody>
          <a:bodyPr wrap="square">
            <a:spAutoFit/>
          </a:bodyPr>
          <a:lstStyle/>
          <a:p>
            <a:pPr marL="0" indent="0" fontAlgn="base">
              <a:spcBef>
                <a:spcPct val="30000"/>
              </a:spcBef>
              <a:spcAft>
                <a:spcPct val="0"/>
              </a:spcAft>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Link: </a:t>
            </a:r>
            <a:r>
              <a:rPr kumimoji="0" lang="en-GB" sz="1800" b="0" i="0" u="none" strike="noStrike" kern="1200" cap="none" spc="0" normalizeH="0" baseline="0" noProof="0" dirty="0">
                <a:ln>
                  <a:noFill/>
                </a:ln>
                <a:solidFill>
                  <a:srgbClr val="00B0F0"/>
                </a:solidFill>
                <a:effectLst/>
                <a:uLnTx/>
                <a:uFillTx/>
                <a:latin typeface="Century Gothic" panose="020F0302020204030204"/>
                <a:ea typeface="+mn-ea"/>
                <a:cs typeface="+mn-cs"/>
                <a:hlinkClick r:id="rId4">
                  <a:extLst>
                    <a:ext uri="{A12FA001-AC4F-418D-AE19-62706E023703}">
                      <ahyp:hlinkClr xmlns:ahyp="http://schemas.microsoft.com/office/drawing/2018/hyperlinkcolor" val="tx"/>
                    </a:ext>
                  </a:extLst>
                </a:hlinkClick>
              </a:rPr>
              <a:t>https://www.scipy.org/scipylib/</a:t>
            </a:r>
            <a:endParaRPr kumimoji="0" lang="en-GB" sz="1800" b="0" i="0" u="none" strike="noStrike" kern="1200" cap="none" spc="0" normalizeH="0" baseline="0" noProof="0" dirty="0">
              <a:ln>
                <a:noFill/>
              </a:ln>
              <a:solidFill>
                <a:srgbClr val="00B0F0"/>
              </a:solidFill>
              <a:effectLst/>
              <a:uLnTx/>
              <a:uFillTx/>
              <a:latin typeface="Century Gothic" panose="020F0302020204030204"/>
              <a:ea typeface="+mn-ea"/>
              <a:cs typeface="+mn-cs"/>
            </a:endParaRPr>
          </a:p>
        </p:txBody>
      </p:sp>
      <p:pic>
        <p:nvPicPr>
          <p:cNvPr id="11" name="Picture 10">
            <a:extLst>
              <a:ext uri="{FF2B5EF4-FFF2-40B4-BE49-F238E27FC236}">
                <a16:creationId xmlns:a16="http://schemas.microsoft.com/office/drawing/2014/main" id="{30B5D7CA-3A7C-446B-B9DC-82AEDDB3F655}"/>
              </a:ext>
            </a:extLst>
          </p:cNvPr>
          <p:cNvPicPr>
            <a:picLocks noChangeAspect="1"/>
          </p:cNvPicPr>
          <p:nvPr/>
        </p:nvPicPr>
        <p:blipFill>
          <a:blip r:embed="rId5"/>
          <a:stretch>
            <a:fillRect/>
          </a:stretch>
        </p:blipFill>
        <p:spPr>
          <a:xfrm>
            <a:off x="401690" y="1399405"/>
            <a:ext cx="369332" cy="369332"/>
          </a:xfrm>
          <a:prstGeom prst="rect">
            <a:avLst/>
          </a:prstGeom>
        </p:spPr>
      </p:pic>
      <p:pic>
        <p:nvPicPr>
          <p:cNvPr id="12" name="Picture 11">
            <a:extLst>
              <a:ext uri="{FF2B5EF4-FFF2-40B4-BE49-F238E27FC236}">
                <a16:creationId xmlns:a16="http://schemas.microsoft.com/office/drawing/2014/main" id="{728201F9-8EC8-43DA-B84E-847EC6B2A51A}"/>
              </a:ext>
            </a:extLst>
          </p:cNvPr>
          <p:cNvPicPr>
            <a:picLocks noChangeAspect="1"/>
          </p:cNvPicPr>
          <p:nvPr/>
        </p:nvPicPr>
        <p:blipFill>
          <a:blip r:embed="rId5"/>
          <a:stretch>
            <a:fillRect/>
          </a:stretch>
        </p:blipFill>
        <p:spPr>
          <a:xfrm>
            <a:off x="414337" y="2125818"/>
            <a:ext cx="369332" cy="369332"/>
          </a:xfrm>
          <a:prstGeom prst="rect">
            <a:avLst/>
          </a:prstGeom>
        </p:spPr>
      </p:pic>
      <p:sp>
        <p:nvSpPr>
          <p:cNvPr id="13" name="TextBox 12">
            <a:extLst>
              <a:ext uri="{FF2B5EF4-FFF2-40B4-BE49-F238E27FC236}">
                <a16:creationId xmlns:a16="http://schemas.microsoft.com/office/drawing/2014/main" id="{B9924F2C-D47F-4593-B179-16AB225C4916}"/>
              </a:ext>
            </a:extLst>
          </p:cNvPr>
          <p:cNvSpPr txBox="1"/>
          <p:nvPr/>
        </p:nvSpPr>
        <p:spPr>
          <a:xfrm>
            <a:off x="954369" y="2125818"/>
            <a:ext cx="6097904" cy="369332"/>
          </a:xfrm>
          <a:prstGeom prst="rect">
            <a:avLst/>
          </a:prstGeom>
          <a:noFill/>
        </p:spPr>
        <p:txBody>
          <a:bodyPr wrap="square">
            <a:spAutoFit/>
          </a:bodyPr>
          <a:lstStyle/>
          <a:p>
            <a:pPr marL="0" indent="0" fontAlgn="base">
              <a:spcBef>
                <a:spcPct val="30000"/>
              </a:spcBef>
              <a:spcAft>
                <a:spcPct val="0"/>
              </a:spcAft>
              <a:buNone/>
              <a:defRPr/>
            </a:pP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SciPy stands for </a:t>
            </a:r>
            <a:r>
              <a:rPr kumimoji="0" lang="en-GB" b="1" i="0" u="none" strike="noStrike" kern="1200" cap="none" spc="0" normalizeH="0" baseline="0" noProof="0" dirty="0">
                <a:ln>
                  <a:noFill/>
                </a:ln>
                <a:solidFill>
                  <a:srgbClr val="00FF00"/>
                </a:solidFill>
                <a:effectLst/>
                <a:uLnTx/>
                <a:uFillTx/>
                <a:latin typeface="Century Gothic" panose="020F0302020204030204"/>
                <a:ea typeface="+mn-ea"/>
                <a:cs typeface="+mn-cs"/>
              </a:rPr>
              <a:t>Scientific Python</a:t>
            </a:r>
            <a:r>
              <a:rPr kumimoji="0" lang="en-GB" b="0" i="0" u="none" strike="noStrike" kern="1200" cap="none" spc="0" normalizeH="0" baseline="0" noProof="0" dirty="0">
                <a:ln>
                  <a:noFill/>
                </a:ln>
                <a:solidFill>
                  <a:schemeClr val="bg1"/>
                </a:solidFill>
                <a:effectLst/>
                <a:uLnTx/>
                <a:uFillTx/>
                <a:latin typeface="Century Gothic" panose="020F0302020204030204"/>
                <a:ea typeface="+mn-ea"/>
                <a:cs typeface="+mn-cs"/>
              </a:rPr>
              <a:t>.</a:t>
            </a:r>
          </a:p>
        </p:txBody>
      </p:sp>
      <p:pic>
        <p:nvPicPr>
          <p:cNvPr id="14" name="Picture 13">
            <a:extLst>
              <a:ext uri="{FF2B5EF4-FFF2-40B4-BE49-F238E27FC236}">
                <a16:creationId xmlns:a16="http://schemas.microsoft.com/office/drawing/2014/main" id="{19ED35EC-5E6D-42C0-9ECE-CE2B6EF7666F}"/>
              </a:ext>
            </a:extLst>
          </p:cNvPr>
          <p:cNvPicPr>
            <a:picLocks noChangeAspect="1"/>
          </p:cNvPicPr>
          <p:nvPr/>
        </p:nvPicPr>
        <p:blipFill>
          <a:blip r:embed="rId5"/>
          <a:stretch>
            <a:fillRect/>
          </a:stretch>
        </p:blipFill>
        <p:spPr>
          <a:xfrm>
            <a:off x="392870" y="2707653"/>
            <a:ext cx="369332" cy="369332"/>
          </a:xfrm>
          <a:prstGeom prst="rect">
            <a:avLst/>
          </a:prstGeom>
        </p:spPr>
      </p:pic>
    </p:spTree>
    <p:extLst>
      <p:ext uri="{BB962C8B-B14F-4D97-AF65-F5344CB8AC3E}">
        <p14:creationId xmlns:p14="http://schemas.microsoft.com/office/powerpoint/2010/main" val="170322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771022" y="1380949"/>
            <a:ext cx="10972800" cy="73282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1800" dirty="0">
                <a:solidFill>
                  <a:schemeClr val="bg1"/>
                </a:solidFill>
              </a:rPr>
              <a:t>Scikit-learn is a free machine learning library that provides many unsupervised and supervised learning algorithms for classification, regression and clustering</a:t>
            </a:r>
          </a:p>
          <a:p>
            <a:pPr>
              <a:lnSpc>
                <a:spcPct val="107000"/>
              </a:lnSpc>
              <a:spcBef>
                <a:spcPts val="0"/>
              </a:spcBef>
              <a:spcAft>
                <a:spcPts val="800"/>
              </a:spcAft>
            </a:pPr>
            <a:endParaRPr lang="en-GB" sz="1800" dirty="0">
              <a:solidFill>
                <a:schemeClr val="bg1"/>
              </a:solidFill>
            </a:endParaRPr>
          </a:p>
          <a:p>
            <a:pPr>
              <a:lnSpc>
                <a:spcPct val="107000"/>
              </a:lnSpc>
              <a:spcBef>
                <a:spcPts val="0"/>
              </a:spcBef>
              <a:spcAft>
                <a:spcPts val="800"/>
              </a:spcAft>
            </a:pPr>
            <a:endParaRPr lang="en-GB" sz="1800" dirty="0">
              <a:solidFill>
                <a:schemeClr val="bg1"/>
              </a:solidFill>
            </a:endParaRPr>
          </a:p>
        </p:txBody>
      </p:sp>
      <p:sp>
        <p:nvSpPr>
          <p:cNvPr id="7" name="Title 2">
            <a:extLst>
              <a:ext uri="{FF2B5EF4-FFF2-40B4-BE49-F238E27FC236}">
                <a16:creationId xmlns:a16="http://schemas.microsoft.com/office/drawing/2014/main" id="{F2D6F4B8-CBA3-49BE-8A6D-9556959C75B8}"/>
              </a:ext>
            </a:extLst>
          </p:cNvPr>
          <p:cNvSpPr>
            <a:spLocks noGrp="1"/>
          </p:cNvSpPr>
          <p:nvPr>
            <p:ph type="title" idx="4294967295"/>
          </p:nvPr>
        </p:nvSpPr>
        <p:spPr>
          <a:xfrm>
            <a:off x="420130" y="445705"/>
            <a:ext cx="10972800" cy="609600"/>
          </a:xfrm>
          <a:prstGeom prst="rect">
            <a:avLst/>
          </a:prstGeom>
        </p:spPr>
        <p:txBody>
          <a:bodyPr/>
          <a:lstStyle/>
          <a:p>
            <a:r>
              <a:rPr lang="en-GB" sz="2800" b="1" dirty="0">
                <a:solidFill>
                  <a:schemeClr val="bg1"/>
                </a:solidFill>
              </a:rPr>
              <a:t>Scikit-learn</a:t>
            </a:r>
          </a:p>
        </p:txBody>
      </p:sp>
      <p:pic>
        <p:nvPicPr>
          <p:cNvPr id="8196" name="Picture 4" descr="scikit-learn - Wikipedia">
            <a:extLst>
              <a:ext uri="{FF2B5EF4-FFF2-40B4-BE49-F238E27FC236}">
                <a16:creationId xmlns:a16="http://schemas.microsoft.com/office/drawing/2014/main" id="{69F033CA-3610-46FB-9C39-43E82DC0E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999" y="2941800"/>
            <a:ext cx="4709445" cy="25352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2">
            <a:extLst>
              <a:ext uri="{FF2B5EF4-FFF2-40B4-BE49-F238E27FC236}">
                <a16:creationId xmlns:a16="http://schemas.microsoft.com/office/drawing/2014/main" id="{1277E328-D475-48FA-A483-4C25DE948361}"/>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48</a:t>
            </a:fld>
            <a:endParaRPr lang="en-US">
              <a:solidFill>
                <a:schemeClr val="bg1"/>
              </a:solidFill>
            </a:endParaRPr>
          </a:p>
        </p:txBody>
      </p:sp>
      <p:sp>
        <p:nvSpPr>
          <p:cNvPr id="8" name="TextBox 7">
            <a:extLst>
              <a:ext uri="{FF2B5EF4-FFF2-40B4-BE49-F238E27FC236}">
                <a16:creationId xmlns:a16="http://schemas.microsoft.com/office/drawing/2014/main" id="{AE6A3131-2E7F-44BC-BBF8-229CB0C1F467}"/>
              </a:ext>
            </a:extLst>
          </p:cNvPr>
          <p:cNvSpPr txBox="1"/>
          <p:nvPr/>
        </p:nvSpPr>
        <p:spPr>
          <a:xfrm>
            <a:off x="771022" y="2439414"/>
            <a:ext cx="6098058" cy="365869"/>
          </a:xfrm>
          <a:prstGeom prst="rect">
            <a:avLst/>
          </a:prstGeom>
          <a:noFill/>
        </p:spPr>
        <p:txBody>
          <a:bodyPr wrap="square">
            <a:spAutoFit/>
          </a:bodyPr>
          <a:lstStyle/>
          <a:p>
            <a:pPr marL="0" indent="0">
              <a:lnSpc>
                <a:spcPct val="107000"/>
              </a:lnSpc>
              <a:spcBef>
                <a:spcPts val="0"/>
              </a:spcBef>
              <a:spcAft>
                <a:spcPts val="800"/>
              </a:spcAft>
              <a:buNone/>
            </a:pPr>
            <a:r>
              <a:rPr lang="en-GB" dirty="0">
                <a:solidFill>
                  <a:schemeClr val="bg1"/>
                </a:solidFill>
              </a:rPr>
              <a:t>It’s built on NumPy, SciPy, and matplotlib</a:t>
            </a:r>
          </a:p>
        </p:txBody>
      </p:sp>
      <p:sp>
        <p:nvSpPr>
          <p:cNvPr id="9" name="TextBox 8">
            <a:extLst>
              <a:ext uri="{FF2B5EF4-FFF2-40B4-BE49-F238E27FC236}">
                <a16:creationId xmlns:a16="http://schemas.microsoft.com/office/drawing/2014/main" id="{AFCDADDB-A608-464C-BB8E-6C755E656AFE}"/>
              </a:ext>
            </a:extLst>
          </p:cNvPr>
          <p:cNvSpPr txBox="1"/>
          <p:nvPr/>
        </p:nvSpPr>
        <p:spPr>
          <a:xfrm>
            <a:off x="812941" y="4617666"/>
            <a:ext cx="6098058" cy="365869"/>
          </a:xfrm>
          <a:prstGeom prst="rect">
            <a:avLst/>
          </a:prstGeom>
          <a:noFill/>
        </p:spPr>
        <p:txBody>
          <a:bodyPr wrap="square">
            <a:spAutoFit/>
          </a:bodyPr>
          <a:lstStyle/>
          <a:p>
            <a:pPr marL="0" indent="0">
              <a:lnSpc>
                <a:spcPct val="107000"/>
              </a:lnSpc>
              <a:spcBef>
                <a:spcPts val="0"/>
              </a:spcBef>
              <a:spcAft>
                <a:spcPts val="800"/>
              </a:spcAft>
              <a:buNone/>
            </a:pPr>
            <a:r>
              <a:rPr lang="en-GB" sz="1800" dirty="0">
                <a:solidFill>
                  <a:schemeClr val="bg1"/>
                </a:solidFill>
              </a:rPr>
              <a:t>Link: </a:t>
            </a:r>
            <a:r>
              <a:rPr lang="en-GB" sz="1800" dirty="0">
                <a:solidFill>
                  <a:srgbClr val="00B0F0"/>
                </a:solidFill>
                <a:hlinkClick r:id="rId3">
                  <a:extLst>
                    <a:ext uri="{A12FA001-AC4F-418D-AE19-62706E023703}">
                      <ahyp:hlinkClr xmlns:ahyp="http://schemas.microsoft.com/office/drawing/2018/hyperlinkcolor" val="tx"/>
                    </a:ext>
                  </a:extLst>
                </a:hlinkClick>
              </a:rPr>
              <a:t>http://scikit-learn.org/</a:t>
            </a:r>
            <a:endParaRPr lang="en-GB" sz="1800" dirty="0">
              <a:solidFill>
                <a:srgbClr val="00B0F0"/>
              </a:solidFill>
            </a:endParaRPr>
          </a:p>
        </p:txBody>
      </p:sp>
      <p:pic>
        <p:nvPicPr>
          <p:cNvPr id="11" name="Picture 10">
            <a:extLst>
              <a:ext uri="{FF2B5EF4-FFF2-40B4-BE49-F238E27FC236}">
                <a16:creationId xmlns:a16="http://schemas.microsoft.com/office/drawing/2014/main" id="{BDE2A2AD-01D4-476E-8210-B21BC5294ADC}"/>
              </a:ext>
            </a:extLst>
          </p:cNvPr>
          <p:cNvPicPr>
            <a:picLocks noChangeAspect="1"/>
          </p:cNvPicPr>
          <p:nvPr/>
        </p:nvPicPr>
        <p:blipFill>
          <a:blip r:embed="rId4"/>
          <a:stretch>
            <a:fillRect/>
          </a:stretch>
        </p:blipFill>
        <p:spPr>
          <a:xfrm>
            <a:off x="401690" y="1399405"/>
            <a:ext cx="369332" cy="369332"/>
          </a:xfrm>
          <a:prstGeom prst="rect">
            <a:avLst/>
          </a:prstGeom>
        </p:spPr>
      </p:pic>
      <p:pic>
        <p:nvPicPr>
          <p:cNvPr id="12" name="Picture 11">
            <a:extLst>
              <a:ext uri="{FF2B5EF4-FFF2-40B4-BE49-F238E27FC236}">
                <a16:creationId xmlns:a16="http://schemas.microsoft.com/office/drawing/2014/main" id="{EC539D0C-B9E7-40ED-92C6-B47B3D91C045}"/>
              </a:ext>
            </a:extLst>
          </p:cNvPr>
          <p:cNvPicPr>
            <a:picLocks noChangeAspect="1"/>
          </p:cNvPicPr>
          <p:nvPr/>
        </p:nvPicPr>
        <p:blipFill>
          <a:blip r:embed="rId4"/>
          <a:stretch>
            <a:fillRect/>
          </a:stretch>
        </p:blipFill>
        <p:spPr>
          <a:xfrm>
            <a:off x="401690" y="2435951"/>
            <a:ext cx="369332" cy="369332"/>
          </a:xfrm>
          <a:prstGeom prst="rect">
            <a:avLst/>
          </a:prstGeom>
        </p:spPr>
      </p:pic>
    </p:spTree>
    <p:extLst>
      <p:ext uri="{BB962C8B-B14F-4D97-AF65-F5344CB8AC3E}">
        <p14:creationId xmlns:p14="http://schemas.microsoft.com/office/powerpoint/2010/main" val="116904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58800" y="1523610"/>
            <a:ext cx="10972800" cy="82691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2000" dirty="0">
                <a:solidFill>
                  <a:schemeClr val="bg1"/>
                </a:solidFill>
              </a:rPr>
              <a:t>Matplotlib is an open-source, cross-platform data visualisation and graphical plotting library for Python</a:t>
            </a:r>
          </a:p>
          <a:p>
            <a:pPr marL="0" indent="0">
              <a:lnSpc>
                <a:spcPct val="107000"/>
              </a:lnSpc>
              <a:spcBef>
                <a:spcPts val="0"/>
              </a:spcBef>
              <a:spcAft>
                <a:spcPts val="800"/>
              </a:spcAft>
              <a:buNone/>
            </a:pPr>
            <a:endParaRPr lang="en-GB" sz="2000" dirty="0">
              <a:solidFill>
                <a:schemeClr val="bg1"/>
              </a:solidFill>
            </a:endParaRPr>
          </a:p>
        </p:txBody>
      </p:sp>
      <p:sp>
        <p:nvSpPr>
          <p:cNvPr id="7" name="Title 2">
            <a:extLst>
              <a:ext uri="{FF2B5EF4-FFF2-40B4-BE49-F238E27FC236}">
                <a16:creationId xmlns:a16="http://schemas.microsoft.com/office/drawing/2014/main" id="{F2D6F4B8-CBA3-49BE-8A6D-9556959C75B8}"/>
              </a:ext>
            </a:extLst>
          </p:cNvPr>
          <p:cNvSpPr>
            <a:spLocks noGrp="1"/>
          </p:cNvSpPr>
          <p:nvPr>
            <p:ph type="title" idx="4294967295"/>
          </p:nvPr>
        </p:nvSpPr>
        <p:spPr>
          <a:xfrm>
            <a:off x="508000" y="466143"/>
            <a:ext cx="10972800" cy="609600"/>
          </a:xfrm>
          <a:prstGeom prst="rect">
            <a:avLst/>
          </a:prstGeom>
        </p:spPr>
        <p:txBody>
          <a:bodyPr/>
          <a:lstStyle/>
          <a:p>
            <a:pPr>
              <a:lnSpc>
                <a:spcPct val="107000"/>
              </a:lnSpc>
              <a:spcBef>
                <a:spcPts val="0"/>
              </a:spcBef>
              <a:spcAft>
                <a:spcPts val="800"/>
              </a:spcAft>
            </a:pPr>
            <a:r>
              <a:rPr lang="en-GB" sz="2800" b="1" dirty="0">
                <a:solidFill>
                  <a:schemeClr val="bg1"/>
                </a:solidFill>
              </a:rPr>
              <a:t>Matplotlib</a:t>
            </a:r>
          </a:p>
        </p:txBody>
      </p:sp>
      <p:pic>
        <p:nvPicPr>
          <p:cNvPr id="5" name="Picture 4">
            <a:extLst>
              <a:ext uri="{FF2B5EF4-FFF2-40B4-BE49-F238E27FC236}">
                <a16:creationId xmlns:a16="http://schemas.microsoft.com/office/drawing/2014/main" id="{137CF91F-2A09-426F-83DF-7B5B6A3A5D95}"/>
              </a:ext>
            </a:extLst>
          </p:cNvPr>
          <p:cNvPicPr>
            <a:picLocks noChangeAspect="1"/>
          </p:cNvPicPr>
          <p:nvPr/>
        </p:nvPicPr>
        <p:blipFill>
          <a:blip r:embed="rId2"/>
          <a:stretch>
            <a:fillRect/>
          </a:stretch>
        </p:blipFill>
        <p:spPr>
          <a:xfrm>
            <a:off x="4485503" y="4134223"/>
            <a:ext cx="7046097" cy="1383703"/>
          </a:xfrm>
          <a:prstGeom prst="rect">
            <a:avLst/>
          </a:prstGeom>
        </p:spPr>
      </p:pic>
      <p:sp>
        <p:nvSpPr>
          <p:cNvPr id="10" name="TextBox 12">
            <a:extLst>
              <a:ext uri="{FF2B5EF4-FFF2-40B4-BE49-F238E27FC236}">
                <a16:creationId xmlns:a16="http://schemas.microsoft.com/office/drawing/2014/main" id="{9E5EF450-9040-4E97-87C6-4F31A7745377}"/>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49</a:t>
            </a:fld>
            <a:endParaRPr lang="en-US">
              <a:solidFill>
                <a:schemeClr val="bg1"/>
              </a:solidFill>
            </a:endParaRPr>
          </a:p>
        </p:txBody>
      </p:sp>
      <p:sp>
        <p:nvSpPr>
          <p:cNvPr id="8" name="TextBox 7">
            <a:extLst>
              <a:ext uri="{FF2B5EF4-FFF2-40B4-BE49-F238E27FC236}">
                <a16:creationId xmlns:a16="http://schemas.microsoft.com/office/drawing/2014/main" id="{B3C8B280-7C87-4BCD-B5CC-B50D95C17A77}"/>
              </a:ext>
            </a:extLst>
          </p:cNvPr>
          <p:cNvSpPr txBox="1"/>
          <p:nvPr/>
        </p:nvSpPr>
        <p:spPr>
          <a:xfrm>
            <a:off x="660400" y="4643139"/>
            <a:ext cx="6190734" cy="365869"/>
          </a:xfrm>
          <a:prstGeom prst="rect">
            <a:avLst/>
          </a:prstGeom>
          <a:noFill/>
        </p:spPr>
        <p:txBody>
          <a:bodyPr wrap="square">
            <a:spAutoFit/>
          </a:bodyPr>
          <a:lstStyle/>
          <a:p>
            <a:pPr>
              <a:lnSpc>
                <a:spcPct val="107000"/>
              </a:lnSpc>
              <a:spcBef>
                <a:spcPts val="0"/>
              </a:spcBef>
              <a:spcAft>
                <a:spcPts val="800"/>
              </a:spcAft>
            </a:pPr>
            <a:r>
              <a:rPr lang="en-GB" sz="1800" dirty="0">
                <a:solidFill>
                  <a:schemeClr val="bg1"/>
                </a:solidFill>
              </a:rPr>
              <a:t>Link: </a:t>
            </a:r>
            <a:r>
              <a:rPr lang="en-GB" sz="1800" dirty="0">
                <a:solidFill>
                  <a:srgbClr val="00B0F0"/>
                </a:solidFill>
                <a:hlinkClick r:id="rId3">
                  <a:extLst>
                    <a:ext uri="{A12FA001-AC4F-418D-AE19-62706E023703}">
                      <ahyp:hlinkClr xmlns:ahyp="http://schemas.microsoft.com/office/drawing/2018/hyperlinkcolor" val="tx"/>
                    </a:ext>
                  </a:extLst>
                </a:hlinkClick>
              </a:rPr>
              <a:t>https://matplotlib.org/</a:t>
            </a:r>
            <a:endParaRPr lang="en-GB" sz="1800" dirty="0">
              <a:solidFill>
                <a:srgbClr val="00B0F0"/>
              </a:solidFill>
            </a:endParaRPr>
          </a:p>
        </p:txBody>
      </p:sp>
    </p:spTree>
    <p:extLst>
      <p:ext uri="{BB962C8B-B14F-4D97-AF65-F5344CB8AC3E}">
        <p14:creationId xmlns:p14="http://schemas.microsoft.com/office/powerpoint/2010/main" val="8655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62216A5-373A-46C2-8E72-864554C3F9CC}"/>
              </a:ext>
            </a:extLst>
          </p:cNvPr>
          <p:cNvSpPr/>
          <p:nvPr/>
        </p:nvSpPr>
        <p:spPr>
          <a:xfrm>
            <a:off x="9339208" y="2428217"/>
            <a:ext cx="2671280" cy="200156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F9269933-7B6C-4FD5-9E76-CD144A40BB4E}"/>
              </a:ext>
            </a:extLst>
          </p:cNvPr>
          <p:cNvSpPr>
            <a:spLocks noGrp="1"/>
          </p:cNvSpPr>
          <p:nvPr>
            <p:ph type="title" idx="4294967295"/>
          </p:nvPr>
        </p:nvSpPr>
        <p:spPr>
          <a:xfrm>
            <a:off x="383954" y="370577"/>
            <a:ext cx="10972800" cy="609600"/>
          </a:xfrm>
        </p:spPr>
        <p:txBody>
          <a:bodyPr/>
          <a:lstStyle/>
          <a:p>
            <a:r>
              <a:rPr lang="en-GB" sz="2800" b="1" dirty="0">
                <a:solidFill>
                  <a:schemeClr val="bg1"/>
                </a:solidFill>
                <a:cs typeface="Arial"/>
              </a:rPr>
              <a:t>Reasons to use Python </a:t>
            </a:r>
            <a:endParaRPr lang="en-GB" sz="2800" dirty="0">
              <a:solidFill>
                <a:schemeClr val="bg1"/>
              </a:solidFill>
            </a:endParaRPr>
          </a:p>
        </p:txBody>
      </p:sp>
      <p:grpSp>
        <p:nvGrpSpPr>
          <p:cNvPr id="4" name="Group 3">
            <a:extLst>
              <a:ext uri="{FF2B5EF4-FFF2-40B4-BE49-F238E27FC236}">
                <a16:creationId xmlns:a16="http://schemas.microsoft.com/office/drawing/2014/main" id="{86B4C32F-2642-4C61-A3DA-022F25B85E1C}"/>
              </a:ext>
            </a:extLst>
          </p:cNvPr>
          <p:cNvGrpSpPr/>
          <p:nvPr/>
        </p:nvGrpSpPr>
        <p:grpSpPr>
          <a:xfrm>
            <a:off x="9770817" y="2753881"/>
            <a:ext cx="1886928" cy="1350235"/>
            <a:chOff x="8503065" y="3954300"/>
            <a:chExt cx="3278736" cy="2346175"/>
          </a:xfrm>
        </p:grpSpPr>
        <p:pic>
          <p:nvPicPr>
            <p:cNvPr id="5" name="Picture 6" descr="Python Logo PNG ">
              <a:extLst>
                <a:ext uri="{FF2B5EF4-FFF2-40B4-BE49-F238E27FC236}">
                  <a16:creationId xmlns:a16="http://schemas.microsoft.com/office/drawing/2014/main" id="{CBBA4429-9F64-4067-99BB-EAB4AD3C6F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503065" y="5214625"/>
              <a:ext cx="3278736" cy="1085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Python Logo PNG ">
              <a:extLst>
                <a:ext uri="{FF2B5EF4-FFF2-40B4-BE49-F238E27FC236}">
                  <a16:creationId xmlns:a16="http://schemas.microsoft.com/office/drawing/2014/main" id="{62D5AB2C-C953-410E-BB8C-C5430A6A54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553040" y="3954300"/>
              <a:ext cx="1178786" cy="10858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12">
            <a:extLst>
              <a:ext uri="{FF2B5EF4-FFF2-40B4-BE49-F238E27FC236}">
                <a16:creationId xmlns:a16="http://schemas.microsoft.com/office/drawing/2014/main" id="{0E758C84-0081-4DA8-BE48-D0D7ACD92DF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a:t>
            </a:fld>
            <a:endParaRPr lang="en-US"/>
          </a:p>
        </p:txBody>
      </p:sp>
      <p:sp>
        <p:nvSpPr>
          <p:cNvPr id="9" name="TextBox 8">
            <a:extLst>
              <a:ext uri="{FF2B5EF4-FFF2-40B4-BE49-F238E27FC236}">
                <a16:creationId xmlns:a16="http://schemas.microsoft.com/office/drawing/2014/main" id="{396CEB4C-F880-4361-8798-814761D0A132}"/>
              </a:ext>
            </a:extLst>
          </p:cNvPr>
          <p:cNvSpPr txBox="1"/>
          <p:nvPr/>
        </p:nvSpPr>
        <p:spPr>
          <a:xfrm>
            <a:off x="534255" y="1178147"/>
            <a:ext cx="8804953"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Out of the box, </a:t>
            </a:r>
            <a:r>
              <a:rPr kumimoji="0" lang="en-GB" sz="1800" b="1" i="0" strike="noStrike" kern="1200" cap="none" spc="0" normalizeH="0" baseline="0" noProof="0" dirty="0">
                <a:ln>
                  <a:noFill/>
                </a:ln>
                <a:solidFill>
                  <a:srgbClr val="00FF00"/>
                </a:solidFill>
                <a:effectLst/>
                <a:uLnTx/>
                <a:uFillTx/>
                <a:latin typeface="Century Gothic" panose="020F0302020204030204"/>
                <a:ea typeface="+mn-ea"/>
                <a:cs typeface="+mn-cs"/>
              </a:rPr>
              <a:t>Python’s standard library </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offers a wide range of facilities for:</a:t>
            </a:r>
          </a:p>
        </p:txBody>
      </p:sp>
      <p:sp>
        <p:nvSpPr>
          <p:cNvPr id="13" name="TextBox 12">
            <a:extLst>
              <a:ext uri="{FF2B5EF4-FFF2-40B4-BE49-F238E27FC236}">
                <a16:creationId xmlns:a16="http://schemas.microsoft.com/office/drawing/2014/main" id="{99B791CB-0B58-4BEF-A040-8221EE8153DF}"/>
              </a:ext>
            </a:extLst>
          </p:cNvPr>
          <p:cNvSpPr txBox="1"/>
          <p:nvPr/>
        </p:nvSpPr>
        <p:spPr>
          <a:xfrm>
            <a:off x="1164879" y="4435577"/>
            <a:ext cx="8167956" cy="923330"/>
          </a:xfrm>
          <a:prstGeom prst="rect">
            <a:avLst/>
          </a:prstGeom>
          <a:noFill/>
        </p:spPr>
        <p:txBody>
          <a:bodyPr wrap="square">
            <a:spAutoFit/>
          </a:bodyPr>
          <a:lstStyle/>
          <a:p>
            <a:pPr marL="0" indent="0" eaLnBrk="1" fontAlgn="auto" hangingPunct="1">
              <a:spcBef>
                <a:spcPct val="30000"/>
              </a:spcBef>
              <a:spcAft>
                <a:spcPts val="0"/>
              </a:spcAft>
              <a:buClrTx/>
              <a:buSzTx/>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Python also provides access to powerful data modelling capabilities through</a:t>
            </a:r>
            <a:r>
              <a:rPr kumimoji="0" lang="en-GB" sz="1800" b="0" i="0" u="none" strike="noStrike" kern="1200" cap="none" spc="0" normalizeH="0" noProof="0" dirty="0">
                <a:ln>
                  <a:noFill/>
                </a:ln>
                <a:solidFill>
                  <a:schemeClr val="bg1"/>
                </a:solidFill>
                <a:effectLst/>
                <a:uLnTx/>
                <a:uFillTx/>
                <a:latin typeface="Century Gothic" panose="020F0302020204030204"/>
                <a:ea typeface="+mn-ea"/>
                <a:cs typeface="+mn-cs"/>
              </a:rPr>
              <a:t> </a:t>
            </a:r>
            <a:r>
              <a:rPr lang="en-GB" dirty="0">
                <a:solidFill>
                  <a:schemeClr val="bg1"/>
                </a:solidFill>
                <a:latin typeface="Century Gothic" panose="020F0302020204030204"/>
              </a:rPr>
              <a:t>a</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vast array of packages</a:t>
            </a:r>
            <a:r>
              <a:rPr lang="en-GB" dirty="0">
                <a:solidFill>
                  <a:schemeClr val="bg1"/>
                </a:solidFill>
                <a:latin typeface="Century Gothic" panose="020F0302020204030204"/>
              </a:rPr>
              <a:t>, including </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NumPy, pandas, Matplotlib, SciPy, scikit-learn, and </a:t>
            </a:r>
            <a:r>
              <a:rPr kumimoji="0" lang="en-GB" sz="1800" b="0" i="0" u="none" strike="noStrike" kern="1200" cap="none" spc="0" normalizeH="0" baseline="0" noProof="0" dirty="0" err="1">
                <a:ln>
                  <a:noFill/>
                </a:ln>
                <a:solidFill>
                  <a:schemeClr val="bg1"/>
                </a:solidFill>
                <a:effectLst/>
                <a:uLnTx/>
                <a:uFillTx/>
                <a:latin typeface="Century Gothic" panose="020F0302020204030204"/>
                <a:ea typeface="+mn-ea"/>
                <a:cs typeface="+mn-cs"/>
              </a:rPr>
              <a:t>statsmodels</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to name a few.</a:t>
            </a:r>
          </a:p>
        </p:txBody>
      </p:sp>
      <p:pic>
        <p:nvPicPr>
          <p:cNvPr id="14" name="Picture 13">
            <a:extLst>
              <a:ext uri="{FF2B5EF4-FFF2-40B4-BE49-F238E27FC236}">
                <a16:creationId xmlns:a16="http://schemas.microsoft.com/office/drawing/2014/main" id="{9B68A1DE-5737-4185-9743-70C964EDE865}"/>
              </a:ext>
            </a:extLst>
          </p:cNvPr>
          <p:cNvPicPr>
            <a:picLocks noChangeAspect="1"/>
          </p:cNvPicPr>
          <p:nvPr/>
        </p:nvPicPr>
        <p:blipFill>
          <a:blip r:embed="rId4"/>
          <a:stretch>
            <a:fillRect/>
          </a:stretch>
        </p:blipFill>
        <p:spPr>
          <a:xfrm>
            <a:off x="623581" y="1795004"/>
            <a:ext cx="369332" cy="369332"/>
          </a:xfrm>
          <a:prstGeom prst="rect">
            <a:avLst/>
          </a:prstGeom>
        </p:spPr>
      </p:pic>
      <p:pic>
        <p:nvPicPr>
          <p:cNvPr id="15" name="Picture 14" descr="Icon&#10;&#10;Description automatically generated">
            <a:extLst>
              <a:ext uri="{FF2B5EF4-FFF2-40B4-BE49-F238E27FC236}">
                <a16:creationId xmlns:a16="http://schemas.microsoft.com/office/drawing/2014/main" id="{BDDD9B33-DFFF-4B18-8D4C-68E54B3D90E2}"/>
              </a:ext>
            </a:extLst>
          </p:cNvPr>
          <p:cNvPicPr>
            <a:picLocks noChangeAspect="1"/>
          </p:cNvPicPr>
          <p:nvPr/>
        </p:nvPicPr>
        <p:blipFill>
          <a:blip r:embed="rId5"/>
          <a:stretch>
            <a:fillRect/>
          </a:stretch>
        </p:blipFill>
        <p:spPr>
          <a:xfrm>
            <a:off x="378345" y="4627349"/>
            <a:ext cx="524356" cy="539786"/>
          </a:xfrm>
          <a:prstGeom prst="rect">
            <a:avLst/>
          </a:prstGeom>
        </p:spPr>
      </p:pic>
      <p:sp>
        <p:nvSpPr>
          <p:cNvPr id="17" name="TextBox 16">
            <a:extLst>
              <a:ext uri="{FF2B5EF4-FFF2-40B4-BE49-F238E27FC236}">
                <a16:creationId xmlns:a16="http://schemas.microsoft.com/office/drawing/2014/main" id="{38BCE3B1-099A-406C-99E9-A0395D90F302}"/>
              </a:ext>
            </a:extLst>
          </p:cNvPr>
          <p:cNvSpPr txBox="1"/>
          <p:nvPr/>
        </p:nvSpPr>
        <p:spPr>
          <a:xfrm>
            <a:off x="1087262" y="1802024"/>
            <a:ext cx="6097712" cy="369332"/>
          </a:xfrm>
          <a:prstGeom prst="rect">
            <a:avLst/>
          </a:prstGeom>
          <a:noFill/>
        </p:spPr>
        <p:txBody>
          <a:bodyPr wrap="square">
            <a:spAutoFit/>
          </a:bodyPr>
          <a:lstStyle/>
          <a:p>
            <a:pPr eaLnBrk="1" fontAlgn="auto" hangingPunct="1">
              <a:spcBef>
                <a:spcPct val="30000"/>
              </a:spcBef>
              <a:spcAft>
                <a:spcPts val="0"/>
              </a:spcAft>
              <a:buClrTx/>
              <a:buSzTx/>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String/text processing functionalities</a:t>
            </a:r>
          </a:p>
        </p:txBody>
      </p:sp>
      <p:sp>
        <p:nvSpPr>
          <p:cNvPr id="19" name="TextBox 18">
            <a:extLst>
              <a:ext uri="{FF2B5EF4-FFF2-40B4-BE49-F238E27FC236}">
                <a16:creationId xmlns:a16="http://schemas.microsoft.com/office/drawing/2014/main" id="{AA7F1672-4B2A-4F97-97FC-F795CD999FBE}"/>
              </a:ext>
            </a:extLst>
          </p:cNvPr>
          <p:cNvSpPr txBox="1"/>
          <p:nvPr/>
        </p:nvSpPr>
        <p:spPr>
          <a:xfrm>
            <a:off x="1087262" y="2382028"/>
            <a:ext cx="6097712" cy="369332"/>
          </a:xfrm>
          <a:prstGeom prst="rect">
            <a:avLst/>
          </a:prstGeom>
          <a:noFill/>
        </p:spPr>
        <p:txBody>
          <a:bodyPr wrap="square">
            <a:spAutoFit/>
          </a:bodyPr>
          <a:lstStyle/>
          <a:p>
            <a:pPr eaLnBrk="1" fontAlgn="auto" hangingPunct="1">
              <a:spcBef>
                <a:spcPct val="30000"/>
              </a:spcBef>
              <a:spcAft>
                <a:spcPts val="0"/>
              </a:spcAft>
              <a:buClrTx/>
              <a:buSzTx/>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I/O (input/output) functionalities</a:t>
            </a:r>
          </a:p>
        </p:txBody>
      </p:sp>
      <p:sp>
        <p:nvSpPr>
          <p:cNvPr id="21" name="TextBox 20">
            <a:extLst>
              <a:ext uri="{FF2B5EF4-FFF2-40B4-BE49-F238E27FC236}">
                <a16:creationId xmlns:a16="http://schemas.microsoft.com/office/drawing/2014/main" id="{3D6F060B-2D71-4AEB-A663-82CA21B86910}"/>
              </a:ext>
            </a:extLst>
          </p:cNvPr>
          <p:cNvSpPr txBox="1"/>
          <p:nvPr/>
        </p:nvSpPr>
        <p:spPr>
          <a:xfrm>
            <a:off x="1087262" y="2929623"/>
            <a:ext cx="6097712" cy="369332"/>
          </a:xfrm>
          <a:prstGeom prst="rect">
            <a:avLst/>
          </a:prstGeom>
          <a:noFill/>
        </p:spPr>
        <p:txBody>
          <a:bodyPr wrap="square">
            <a:spAutoFit/>
          </a:bodyPr>
          <a:lstStyle/>
          <a:p>
            <a:pPr eaLnBrk="1" fontAlgn="auto" hangingPunct="1">
              <a:spcBef>
                <a:spcPct val="30000"/>
              </a:spcBef>
              <a:spcAft>
                <a:spcPts val="0"/>
              </a:spcAft>
              <a:buClrTx/>
              <a:buSzTx/>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Numeric and mathematical functionalities</a:t>
            </a:r>
          </a:p>
        </p:txBody>
      </p:sp>
      <p:sp>
        <p:nvSpPr>
          <p:cNvPr id="23" name="TextBox 22">
            <a:extLst>
              <a:ext uri="{FF2B5EF4-FFF2-40B4-BE49-F238E27FC236}">
                <a16:creationId xmlns:a16="http://schemas.microsoft.com/office/drawing/2014/main" id="{AD1D16DF-76D7-435E-B6F9-11930A829086}"/>
              </a:ext>
            </a:extLst>
          </p:cNvPr>
          <p:cNvSpPr txBox="1"/>
          <p:nvPr/>
        </p:nvSpPr>
        <p:spPr>
          <a:xfrm>
            <a:off x="534255" y="3564816"/>
            <a:ext cx="8652724" cy="646331"/>
          </a:xfrm>
          <a:prstGeom prst="rect">
            <a:avLst/>
          </a:prstGeom>
          <a:noFill/>
        </p:spPr>
        <p:txBody>
          <a:bodyPr wrap="square">
            <a:spAutoFit/>
          </a:bodyPr>
          <a:lstStyle/>
          <a:p>
            <a:pPr eaLnBrk="1" fontAlgn="auto" hangingPunct="1">
              <a:spcBef>
                <a:spcPct val="30000"/>
              </a:spcBef>
              <a:spcAft>
                <a:spcPts val="0"/>
              </a:spcAft>
              <a:buClrTx/>
              <a:buSzTx/>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For more information, please refer to this link: </a:t>
            </a:r>
            <a:r>
              <a:rPr kumimoji="0" lang="en-GB" sz="1800" b="0" i="0" u="none" strike="noStrike" kern="1200" cap="none" spc="0" normalizeH="0" baseline="0" noProof="0" dirty="0">
                <a:ln>
                  <a:noFill/>
                </a:ln>
                <a:solidFill>
                  <a:srgbClr val="00B0F0"/>
                </a:solidFill>
                <a:effectLst/>
                <a:uLnTx/>
                <a:uFillTx/>
                <a:latin typeface="Century Gothic" panose="020F0302020204030204"/>
                <a:ea typeface="+mn-ea"/>
                <a:cs typeface="+mn-cs"/>
                <a:hlinkClick r:id="rId6">
                  <a:extLst>
                    <a:ext uri="{A12FA001-AC4F-418D-AE19-62706E023703}">
                      <ahyp:hlinkClr xmlns:ahyp="http://schemas.microsoft.com/office/drawing/2018/hyperlinkcolor" val="tx"/>
                    </a:ext>
                  </a:extLst>
                </a:hlinkClick>
              </a:rPr>
              <a:t>https://docs.python.org/3/library/</a:t>
            </a:r>
            <a:endParaRPr kumimoji="0" lang="en-GB" sz="1800" b="0" i="0" u="none" strike="noStrike" kern="1200" cap="none" spc="0" normalizeH="0" baseline="0" noProof="0" dirty="0">
              <a:ln>
                <a:noFill/>
              </a:ln>
              <a:solidFill>
                <a:srgbClr val="00B0F0"/>
              </a:solidFill>
              <a:effectLst/>
              <a:uLnTx/>
              <a:uFillTx/>
              <a:latin typeface="Century Gothic" panose="020F0302020204030204"/>
              <a:ea typeface="+mn-ea"/>
              <a:cs typeface="+mn-cs"/>
            </a:endParaRPr>
          </a:p>
        </p:txBody>
      </p:sp>
      <p:pic>
        <p:nvPicPr>
          <p:cNvPr id="24" name="Picture 23">
            <a:extLst>
              <a:ext uri="{FF2B5EF4-FFF2-40B4-BE49-F238E27FC236}">
                <a16:creationId xmlns:a16="http://schemas.microsoft.com/office/drawing/2014/main" id="{D972A1FA-CF15-476B-9A61-E06908C6BEE5}"/>
              </a:ext>
            </a:extLst>
          </p:cNvPr>
          <p:cNvPicPr>
            <a:picLocks noChangeAspect="1"/>
          </p:cNvPicPr>
          <p:nvPr/>
        </p:nvPicPr>
        <p:blipFill>
          <a:blip r:embed="rId4"/>
          <a:stretch>
            <a:fillRect/>
          </a:stretch>
        </p:blipFill>
        <p:spPr>
          <a:xfrm>
            <a:off x="630175" y="2361497"/>
            <a:ext cx="369332" cy="369332"/>
          </a:xfrm>
          <a:prstGeom prst="rect">
            <a:avLst/>
          </a:prstGeom>
        </p:spPr>
      </p:pic>
      <p:pic>
        <p:nvPicPr>
          <p:cNvPr id="25" name="Picture 24">
            <a:extLst>
              <a:ext uri="{FF2B5EF4-FFF2-40B4-BE49-F238E27FC236}">
                <a16:creationId xmlns:a16="http://schemas.microsoft.com/office/drawing/2014/main" id="{E2096060-33E8-4A66-87F7-09A95AE69538}"/>
              </a:ext>
            </a:extLst>
          </p:cNvPr>
          <p:cNvPicPr>
            <a:picLocks noChangeAspect="1"/>
          </p:cNvPicPr>
          <p:nvPr/>
        </p:nvPicPr>
        <p:blipFill>
          <a:blip r:embed="rId4"/>
          <a:stretch>
            <a:fillRect/>
          </a:stretch>
        </p:blipFill>
        <p:spPr>
          <a:xfrm>
            <a:off x="626764" y="2926570"/>
            <a:ext cx="369332" cy="369332"/>
          </a:xfrm>
          <a:prstGeom prst="rect">
            <a:avLst/>
          </a:prstGeom>
        </p:spPr>
      </p:pic>
    </p:spTree>
    <p:extLst>
      <p:ext uri="{BB962C8B-B14F-4D97-AF65-F5344CB8AC3E}">
        <p14:creationId xmlns:p14="http://schemas.microsoft.com/office/powerpoint/2010/main" val="1949909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p:bldP spid="21" grpId="0"/>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4D262E0-E91B-46AC-8841-2D8396F2C83B}"/>
              </a:ext>
            </a:extLst>
          </p:cNvPr>
          <p:cNvSpPr/>
          <p:nvPr/>
        </p:nvSpPr>
        <p:spPr>
          <a:xfrm>
            <a:off x="7760043" y="2025436"/>
            <a:ext cx="3905123" cy="3905123"/>
          </a:xfrm>
          <a:prstGeom prst="round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1018746" y="1351246"/>
            <a:ext cx="10972800" cy="45621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2000" dirty="0">
                <a:solidFill>
                  <a:schemeClr val="bg1"/>
                </a:solidFill>
              </a:rPr>
              <a:t>Based on Matplotlib, Seaborn provides high-level interface for drawing attractive statistical graphics</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idx="4294967295"/>
          </p:nvPr>
        </p:nvSpPr>
        <p:spPr>
          <a:xfrm>
            <a:off x="508000" y="367765"/>
            <a:ext cx="10972800" cy="609600"/>
          </a:xfrm>
          <a:prstGeom prst="rect">
            <a:avLst/>
          </a:prstGeom>
        </p:spPr>
        <p:txBody>
          <a:bodyPr/>
          <a:lstStyle/>
          <a:p>
            <a:r>
              <a:rPr lang="en-GB" sz="2800" b="1" dirty="0">
                <a:solidFill>
                  <a:schemeClr val="bg1"/>
                </a:solidFill>
              </a:rPr>
              <a:t>Seaborn</a:t>
            </a:r>
          </a:p>
        </p:txBody>
      </p:sp>
      <p:pic>
        <p:nvPicPr>
          <p:cNvPr id="10242" name="Picture 2" descr="Visualization with Seaborn - TheBitX">
            <a:extLst>
              <a:ext uri="{FF2B5EF4-FFF2-40B4-BE49-F238E27FC236}">
                <a16:creationId xmlns:a16="http://schemas.microsoft.com/office/drawing/2014/main" id="{5B8AB5A8-FF5F-4257-8DF2-B913051D6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0043" y="2211472"/>
            <a:ext cx="3905123" cy="39051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2">
            <a:extLst>
              <a:ext uri="{FF2B5EF4-FFF2-40B4-BE49-F238E27FC236}">
                <a16:creationId xmlns:a16="http://schemas.microsoft.com/office/drawing/2014/main" id="{B4A07C05-D951-493F-9AB7-190CE75F90F5}"/>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50</a:t>
            </a:fld>
            <a:endParaRPr lang="en-US">
              <a:solidFill>
                <a:schemeClr val="bg1"/>
              </a:solidFill>
            </a:endParaRPr>
          </a:p>
        </p:txBody>
      </p:sp>
      <p:sp>
        <p:nvSpPr>
          <p:cNvPr id="8" name="TextBox 7">
            <a:extLst>
              <a:ext uri="{FF2B5EF4-FFF2-40B4-BE49-F238E27FC236}">
                <a16:creationId xmlns:a16="http://schemas.microsoft.com/office/drawing/2014/main" id="{B03EB437-4C9C-421C-B05B-9F00E60CE26E}"/>
              </a:ext>
            </a:extLst>
          </p:cNvPr>
          <p:cNvSpPr txBox="1"/>
          <p:nvPr/>
        </p:nvSpPr>
        <p:spPr>
          <a:xfrm>
            <a:off x="1036596" y="2514085"/>
            <a:ext cx="6790724" cy="396199"/>
          </a:xfrm>
          <a:prstGeom prst="rect">
            <a:avLst/>
          </a:prstGeom>
          <a:noFill/>
        </p:spPr>
        <p:txBody>
          <a:bodyPr wrap="square">
            <a:spAutoFit/>
          </a:bodyPr>
          <a:lstStyle/>
          <a:p>
            <a:pPr>
              <a:lnSpc>
                <a:spcPct val="107000"/>
              </a:lnSpc>
              <a:spcBef>
                <a:spcPts val="0"/>
              </a:spcBef>
              <a:spcAft>
                <a:spcPts val="800"/>
              </a:spcAft>
            </a:pPr>
            <a:r>
              <a:rPr lang="en-GB" sz="2000" dirty="0">
                <a:solidFill>
                  <a:schemeClr val="bg1"/>
                </a:solidFill>
              </a:rPr>
              <a:t>It’s similar (in style) to the popular ggplot2 library in R</a:t>
            </a:r>
          </a:p>
        </p:txBody>
      </p:sp>
      <p:sp>
        <p:nvSpPr>
          <p:cNvPr id="9" name="TextBox 8">
            <a:extLst>
              <a:ext uri="{FF2B5EF4-FFF2-40B4-BE49-F238E27FC236}">
                <a16:creationId xmlns:a16="http://schemas.microsoft.com/office/drawing/2014/main" id="{01B6527D-278E-4340-BCE8-83DFDA40DBE7}"/>
              </a:ext>
            </a:extLst>
          </p:cNvPr>
          <p:cNvSpPr txBox="1"/>
          <p:nvPr/>
        </p:nvSpPr>
        <p:spPr>
          <a:xfrm>
            <a:off x="648729" y="5218535"/>
            <a:ext cx="6098058" cy="396199"/>
          </a:xfrm>
          <a:prstGeom prst="rect">
            <a:avLst/>
          </a:prstGeom>
          <a:noFill/>
        </p:spPr>
        <p:txBody>
          <a:bodyPr wrap="square">
            <a:spAutoFit/>
          </a:bodyPr>
          <a:lstStyle/>
          <a:p>
            <a:pPr>
              <a:lnSpc>
                <a:spcPct val="107000"/>
              </a:lnSpc>
              <a:spcBef>
                <a:spcPts val="0"/>
              </a:spcBef>
              <a:spcAft>
                <a:spcPts val="800"/>
              </a:spcAft>
            </a:pPr>
            <a:r>
              <a:rPr lang="en-GB" sz="2000" dirty="0">
                <a:solidFill>
                  <a:schemeClr val="bg1"/>
                </a:solidFill>
              </a:rPr>
              <a:t>Link: </a:t>
            </a:r>
            <a:r>
              <a:rPr lang="en-GB" sz="2000" dirty="0">
                <a:solidFill>
                  <a:srgbClr val="00B0F0"/>
                </a:solidFill>
                <a:hlinkClick r:id="rId3">
                  <a:extLst>
                    <a:ext uri="{A12FA001-AC4F-418D-AE19-62706E023703}">
                      <ahyp:hlinkClr xmlns:ahyp="http://schemas.microsoft.com/office/drawing/2018/hyperlinkcolor" val="tx"/>
                    </a:ext>
                  </a:extLst>
                </a:hlinkClick>
              </a:rPr>
              <a:t>https://seaborn.pydata.org/</a:t>
            </a:r>
            <a:endParaRPr lang="en-GB" sz="2000" dirty="0">
              <a:solidFill>
                <a:srgbClr val="00B0F0"/>
              </a:solidFill>
            </a:endParaRPr>
          </a:p>
        </p:txBody>
      </p:sp>
      <p:pic>
        <p:nvPicPr>
          <p:cNvPr id="11" name="Picture 10">
            <a:extLst>
              <a:ext uri="{FF2B5EF4-FFF2-40B4-BE49-F238E27FC236}">
                <a16:creationId xmlns:a16="http://schemas.microsoft.com/office/drawing/2014/main" id="{05E23F22-0ADE-425C-B099-B2C67B92D834}"/>
              </a:ext>
            </a:extLst>
          </p:cNvPr>
          <p:cNvPicPr>
            <a:picLocks noChangeAspect="1"/>
          </p:cNvPicPr>
          <p:nvPr/>
        </p:nvPicPr>
        <p:blipFill>
          <a:blip r:embed="rId4"/>
          <a:stretch>
            <a:fillRect/>
          </a:stretch>
        </p:blipFill>
        <p:spPr>
          <a:xfrm>
            <a:off x="475734" y="1441365"/>
            <a:ext cx="369332" cy="369332"/>
          </a:xfrm>
          <a:prstGeom prst="rect">
            <a:avLst/>
          </a:prstGeom>
        </p:spPr>
      </p:pic>
      <p:pic>
        <p:nvPicPr>
          <p:cNvPr id="12" name="Picture 11">
            <a:extLst>
              <a:ext uri="{FF2B5EF4-FFF2-40B4-BE49-F238E27FC236}">
                <a16:creationId xmlns:a16="http://schemas.microsoft.com/office/drawing/2014/main" id="{D2DCC5F1-740D-4776-8690-271CFB3F082C}"/>
              </a:ext>
            </a:extLst>
          </p:cNvPr>
          <p:cNvPicPr>
            <a:picLocks noChangeAspect="1"/>
          </p:cNvPicPr>
          <p:nvPr/>
        </p:nvPicPr>
        <p:blipFill>
          <a:blip r:embed="rId4"/>
          <a:stretch>
            <a:fillRect/>
          </a:stretch>
        </p:blipFill>
        <p:spPr>
          <a:xfrm>
            <a:off x="464063" y="2514085"/>
            <a:ext cx="369332" cy="369332"/>
          </a:xfrm>
          <a:prstGeom prst="rect">
            <a:avLst/>
          </a:prstGeom>
        </p:spPr>
      </p:pic>
    </p:spTree>
    <p:extLst>
      <p:ext uri="{BB962C8B-B14F-4D97-AF65-F5344CB8AC3E}">
        <p14:creationId xmlns:p14="http://schemas.microsoft.com/office/powerpoint/2010/main" val="93853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51</a:t>
            </a:fld>
            <a:endParaRPr lang="en-US"/>
          </a:p>
        </p:txBody>
      </p:sp>
      <p:sp>
        <p:nvSpPr>
          <p:cNvPr id="2" name="Title 1">
            <a:extLst>
              <a:ext uri="{FF2B5EF4-FFF2-40B4-BE49-F238E27FC236}">
                <a16:creationId xmlns:a16="http://schemas.microsoft.com/office/drawing/2014/main" id="{0344D088-7AE9-40A6-95CE-FCF5D32217D1}"/>
              </a:ext>
            </a:extLst>
          </p:cNvPr>
          <p:cNvSpPr>
            <a:spLocks noGrp="1"/>
          </p:cNvSpPr>
          <p:nvPr>
            <p:ph type="title"/>
          </p:nvPr>
        </p:nvSpPr>
        <p:spPr/>
        <p:txBody>
          <a:bodyPr/>
          <a:lstStyle/>
          <a:p>
            <a:r>
              <a:rPr lang="en-GB" sz="3600" b="1" dirty="0">
                <a:latin typeface="Century Gothic"/>
                <a:cs typeface="Calibri"/>
              </a:rPr>
              <a:t>Pandas library </a:t>
            </a:r>
            <a:br>
              <a:rPr lang="en-GB" sz="3600" b="1" dirty="0">
                <a:latin typeface="Century Gothic"/>
                <a:cs typeface="Calibri"/>
              </a:rPr>
            </a:br>
            <a:r>
              <a:rPr lang="en-GB" sz="3600" b="1" dirty="0">
                <a:latin typeface="Century Gothic"/>
                <a:cs typeface="Calibri"/>
              </a:rPr>
              <a:t>deep dive</a:t>
            </a:r>
            <a:endParaRPr lang="en-GB" dirty="0"/>
          </a:p>
        </p:txBody>
      </p:sp>
    </p:spTree>
    <p:extLst>
      <p:ext uri="{BB962C8B-B14F-4D97-AF65-F5344CB8AC3E}">
        <p14:creationId xmlns:p14="http://schemas.microsoft.com/office/powerpoint/2010/main" val="941005780"/>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414337" y="451865"/>
            <a:ext cx="11160125" cy="587375"/>
          </a:xfrm>
          <a:prstGeom prst="rect">
            <a:avLst/>
          </a:prstGeom>
        </p:spPr>
        <p:txBody>
          <a:bodyPr/>
          <a:lstStyle/>
          <a:p>
            <a:pPr marL="0" indent="0">
              <a:spcBef>
                <a:spcPct val="30000"/>
              </a:spcBef>
              <a:buFont typeface="Arial"/>
              <a:buNone/>
              <a:defRPr/>
            </a:pPr>
            <a:r>
              <a:rPr lang="en-GB" sz="2800" b="1" dirty="0">
                <a:solidFill>
                  <a:schemeClr val="bg1"/>
                </a:solidFill>
              </a:rPr>
              <a:t>Pandas data structures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1008697" y="1183095"/>
            <a:ext cx="10972800" cy="96284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Pandas Series is a one-dimensional labelled array that</a:t>
            </a:r>
            <a:r>
              <a:rPr kumimoji="0" lang="en-GB" sz="1800" b="0" i="0" u="none" strike="noStrike" kern="1200" cap="none" spc="0" normalizeH="0" noProof="0" dirty="0">
                <a:ln>
                  <a:noFill/>
                </a:ln>
                <a:solidFill>
                  <a:schemeClr val="bg1"/>
                </a:solidFill>
                <a:effectLst/>
                <a:uLnTx/>
                <a:uFillTx/>
                <a:latin typeface="Century Gothic" panose="020F0302020204030204"/>
                <a:ea typeface="+mn-ea"/>
                <a:cs typeface="+mn-cs"/>
              </a:rPr>
              <a:t> can hold </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any data type. It can have axis labels or an index</a:t>
            </a:r>
          </a:p>
          <a:p>
            <a:pPr marL="0" indent="0" fontAlgn="base">
              <a:spcBef>
                <a:spcPct val="30000"/>
              </a:spcBef>
              <a:spcAft>
                <a:spcPct val="0"/>
              </a:spcAft>
              <a:buNone/>
              <a:defRPr/>
            </a:pP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indent="0" fontAlgn="base">
              <a:spcBef>
                <a:spcPct val="30000"/>
              </a:spcBef>
              <a:spcAft>
                <a:spcPct val="0"/>
              </a:spcAft>
              <a:buNone/>
              <a:defRPr/>
            </a:pPr>
            <a:endPar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89B0376C-2F33-486C-887A-8E323E979A17}"/>
              </a:ext>
            </a:extLst>
          </p:cNvPr>
          <p:cNvPicPr>
            <a:picLocks noChangeAspect="1"/>
          </p:cNvPicPr>
          <p:nvPr/>
        </p:nvPicPr>
        <p:blipFill rotWithShape="1">
          <a:blip r:embed="rId3"/>
          <a:srcRect l="1709" t="8075" r="2895" b="11284"/>
          <a:stretch/>
        </p:blipFill>
        <p:spPr>
          <a:xfrm>
            <a:off x="2419137" y="3582205"/>
            <a:ext cx="7353725" cy="2540990"/>
          </a:xfrm>
          <a:prstGeom prst="rect">
            <a:avLst/>
          </a:prstGeom>
        </p:spPr>
      </p:pic>
      <p:sp>
        <p:nvSpPr>
          <p:cNvPr id="8" name="TextBox 12">
            <a:extLst>
              <a:ext uri="{FF2B5EF4-FFF2-40B4-BE49-F238E27FC236}">
                <a16:creationId xmlns:a16="http://schemas.microsoft.com/office/drawing/2014/main" id="{D21B3E5A-3904-4B2D-BDE2-D144185B343A}"/>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52</a:t>
            </a:fld>
            <a:endParaRPr lang="en-US">
              <a:solidFill>
                <a:schemeClr val="bg1"/>
              </a:solidFill>
            </a:endParaRPr>
          </a:p>
        </p:txBody>
      </p:sp>
      <p:sp>
        <p:nvSpPr>
          <p:cNvPr id="7" name="TextBox 6">
            <a:extLst>
              <a:ext uri="{FF2B5EF4-FFF2-40B4-BE49-F238E27FC236}">
                <a16:creationId xmlns:a16="http://schemas.microsoft.com/office/drawing/2014/main" id="{94D59455-3B89-41E6-B985-C805D2116E6A}"/>
              </a:ext>
            </a:extLst>
          </p:cNvPr>
          <p:cNvSpPr txBox="1"/>
          <p:nvPr/>
        </p:nvSpPr>
        <p:spPr>
          <a:xfrm>
            <a:off x="1008696" y="1980009"/>
            <a:ext cx="10672763" cy="369332"/>
          </a:xfrm>
          <a:prstGeom prst="rect">
            <a:avLst/>
          </a:prstGeom>
          <a:noFill/>
        </p:spPr>
        <p:txBody>
          <a:bodyPr wrap="square">
            <a:spAutoFit/>
          </a:bodyPr>
          <a:lstStyle/>
          <a:p>
            <a:pPr marL="0" indent="0" fontAlgn="base">
              <a:spcBef>
                <a:spcPct val="30000"/>
              </a:spcBef>
              <a:spcAft>
                <a:spcPct val="0"/>
              </a:spcAft>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An example of a Series object is one column from a </a:t>
            </a:r>
            <a:r>
              <a:rPr kumimoji="0" lang="en-GB" sz="1800" b="0" i="0" u="none" strike="noStrike" kern="1200" cap="none" spc="0" normalizeH="0" baseline="0" noProof="0" dirty="0" err="1">
                <a:ln>
                  <a:noFill/>
                </a:ln>
                <a:solidFill>
                  <a:schemeClr val="bg1"/>
                </a:solidFill>
                <a:effectLst/>
                <a:uLnTx/>
                <a:uFillTx/>
                <a:latin typeface="Century Gothic" panose="020F0302020204030204"/>
                <a:ea typeface="+mn-ea"/>
                <a:cs typeface="+mn-cs"/>
              </a:rPr>
              <a:t>DataFrame</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a:t>
            </a:r>
          </a:p>
        </p:txBody>
      </p:sp>
      <p:sp>
        <p:nvSpPr>
          <p:cNvPr id="9" name="TextBox 8">
            <a:extLst>
              <a:ext uri="{FF2B5EF4-FFF2-40B4-BE49-F238E27FC236}">
                <a16:creationId xmlns:a16="http://schemas.microsoft.com/office/drawing/2014/main" id="{D721484F-EF23-4A44-84BD-DFA2C8B6A748}"/>
              </a:ext>
            </a:extLst>
          </p:cNvPr>
          <p:cNvSpPr txBox="1"/>
          <p:nvPr/>
        </p:nvSpPr>
        <p:spPr>
          <a:xfrm>
            <a:off x="1008696" y="2679104"/>
            <a:ext cx="6097904" cy="369332"/>
          </a:xfrm>
          <a:prstGeom prst="rect">
            <a:avLst/>
          </a:prstGeom>
          <a:noFill/>
        </p:spPr>
        <p:txBody>
          <a:bodyPr wrap="square">
            <a:spAutoFit/>
          </a:bodyPr>
          <a:lstStyle/>
          <a:p>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Indexing in a panda</a:t>
            </a:r>
            <a:r>
              <a:rPr lang="en-GB" dirty="0">
                <a:solidFill>
                  <a:schemeClr val="bg1"/>
                </a:solidFill>
                <a:latin typeface="Century Gothic" panose="020F0302020204030204"/>
              </a:rPr>
              <a:t>s</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a:t>
            </a:r>
            <a:r>
              <a:rPr lang="en-GB" dirty="0">
                <a:solidFill>
                  <a:schemeClr val="bg1"/>
                </a:solidFill>
                <a:latin typeface="Century Gothic" panose="020F0302020204030204"/>
              </a:rPr>
              <a:t>S</a:t>
            </a:r>
            <a:r>
              <a:rPr kumimoji="0" lang="en-GB" sz="1800" b="0" i="0" u="none" strike="noStrike" kern="1200" cap="none" spc="0" normalizeH="0" baseline="0" noProof="0" dirty="0" err="1">
                <a:ln>
                  <a:noFill/>
                </a:ln>
                <a:solidFill>
                  <a:schemeClr val="bg1"/>
                </a:solidFill>
                <a:effectLst/>
                <a:uLnTx/>
                <a:uFillTx/>
                <a:latin typeface="Century Gothic" panose="020F0302020204030204"/>
                <a:ea typeface="+mn-ea"/>
                <a:cs typeface="+mn-cs"/>
              </a:rPr>
              <a:t>eries</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starts from 0</a:t>
            </a:r>
            <a:endParaRPr lang="en-GB" dirty="0"/>
          </a:p>
        </p:txBody>
      </p:sp>
      <p:pic>
        <p:nvPicPr>
          <p:cNvPr id="10" name="Picture 9">
            <a:extLst>
              <a:ext uri="{FF2B5EF4-FFF2-40B4-BE49-F238E27FC236}">
                <a16:creationId xmlns:a16="http://schemas.microsoft.com/office/drawing/2014/main" id="{EF7E48B9-6200-40D8-898D-0CF75E041EF5}"/>
              </a:ext>
            </a:extLst>
          </p:cNvPr>
          <p:cNvPicPr>
            <a:picLocks noChangeAspect="1"/>
          </p:cNvPicPr>
          <p:nvPr/>
        </p:nvPicPr>
        <p:blipFill>
          <a:blip r:embed="rId4"/>
          <a:stretch>
            <a:fillRect/>
          </a:stretch>
        </p:blipFill>
        <p:spPr>
          <a:xfrm>
            <a:off x="454698" y="1258473"/>
            <a:ext cx="369332" cy="369332"/>
          </a:xfrm>
          <a:prstGeom prst="rect">
            <a:avLst/>
          </a:prstGeom>
        </p:spPr>
      </p:pic>
      <p:pic>
        <p:nvPicPr>
          <p:cNvPr id="11" name="Picture 10">
            <a:extLst>
              <a:ext uri="{FF2B5EF4-FFF2-40B4-BE49-F238E27FC236}">
                <a16:creationId xmlns:a16="http://schemas.microsoft.com/office/drawing/2014/main" id="{8BA81EEB-6C2F-4707-BBD9-1281C83C5A3F}"/>
              </a:ext>
            </a:extLst>
          </p:cNvPr>
          <p:cNvPicPr>
            <a:picLocks noChangeAspect="1"/>
          </p:cNvPicPr>
          <p:nvPr/>
        </p:nvPicPr>
        <p:blipFill>
          <a:blip r:embed="rId4"/>
          <a:stretch>
            <a:fillRect/>
          </a:stretch>
        </p:blipFill>
        <p:spPr>
          <a:xfrm>
            <a:off x="454698" y="1980009"/>
            <a:ext cx="369332" cy="369332"/>
          </a:xfrm>
          <a:prstGeom prst="rect">
            <a:avLst/>
          </a:prstGeom>
        </p:spPr>
      </p:pic>
      <p:pic>
        <p:nvPicPr>
          <p:cNvPr id="12" name="Picture 11">
            <a:extLst>
              <a:ext uri="{FF2B5EF4-FFF2-40B4-BE49-F238E27FC236}">
                <a16:creationId xmlns:a16="http://schemas.microsoft.com/office/drawing/2014/main" id="{0B503F6E-CAB8-410A-B2AF-8B2CAF21D8C5}"/>
              </a:ext>
            </a:extLst>
          </p:cNvPr>
          <p:cNvPicPr>
            <a:picLocks noChangeAspect="1"/>
          </p:cNvPicPr>
          <p:nvPr/>
        </p:nvPicPr>
        <p:blipFill>
          <a:blip r:embed="rId4"/>
          <a:stretch>
            <a:fillRect/>
          </a:stretch>
        </p:blipFill>
        <p:spPr>
          <a:xfrm>
            <a:off x="454698" y="2679104"/>
            <a:ext cx="369332" cy="369332"/>
          </a:xfrm>
          <a:prstGeom prst="rect">
            <a:avLst/>
          </a:prstGeom>
        </p:spPr>
      </p:pic>
    </p:spTree>
    <p:extLst>
      <p:ext uri="{BB962C8B-B14F-4D97-AF65-F5344CB8AC3E}">
        <p14:creationId xmlns:p14="http://schemas.microsoft.com/office/powerpoint/2010/main" val="199338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CDEE5A-1391-48D6-8D89-EE942FD5605F}"/>
              </a:ext>
            </a:extLst>
          </p:cNvPr>
          <p:cNvSpPr/>
          <p:nvPr/>
        </p:nvSpPr>
        <p:spPr>
          <a:xfrm>
            <a:off x="560071" y="1468121"/>
            <a:ext cx="10890250" cy="4663440"/>
          </a:xfrm>
          <a:prstGeom prst="rect">
            <a:avLst/>
          </a:prstGeom>
          <a:solidFill>
            <a:schemeClr val="bg1"/>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219919" y="338481"/>
            <a:ext cx="11160125" cy="587375"/>
          </a:xfrm>
          <a:prstGeom prst="rect">
            <a:avLst/>
          </a:prstGeom>
        </p:spPr>
        <p:txBody>
          <a:bodyPr/>
          <a:lstStyle/>
          <a:p>
            <a:pPr marL="0" indent="0">
              <a:spcBef>
                <a:spcPct val="30000"/>
              </a:spcBef>
              <a:buFont typeface="Arial"/>
              <a:buNone/>
              <a:defRPr/>
            </a:pPr>
            <a:r>
              <a:rPr lang="en-GB" sz="2800" b="1" dirty="0">
                <a:solidFill>
                  <a:schemeClr val="bg1"/>
                </a:solidFill>
              </a:rPr>
              <a:t>Pandas data frame data types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219919" y="916852"/>
            <a:ext cx="10972800" cy="4118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dirty="0">
                <a:solidFill>
                  <a:schemeClr val="bg1"/>
                </a:solidFill>
                <a:latin typeface="Century Gothic" panose="020F0302020204030204"/>
              </a:rPr>
              <a:t>The following methods can be used to explore Pandas data frames:</a:t>
            </a: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graphicFrame>
        <p:nvGraphicFramePr>
          <p:cNvPr id="8" name="Content Placeholder 4">
            <a:extLst>
              <a:ext uri="{FF2B5EF4-FFF2-40B4-BE49-F238E27FC236}">
                <a16:creationId xmlns:a16="http://schemas.microsoft.com/office/drawing/2014/main" id="{FAEBB283-FFDE-4F30-ACB5-D794E69A085E}"/>
              </a:ext>
            </a:extLst>
          </p:cNvPr>
          <p:cNvGraphicFramePr>
            <a:graphicFrameLocks/>
          </p:cNvGraphicFramePr>
          <p:nvPr>
            <p:extLst>
              <p:ext uri="{D42A27DB-BD31-4B8C-83A1-F6EECF244321}">
                <p14:modId xmlns:p14="http://schemas.microsoft.com/office/powerpoint/2010/main" val="4190955074"/>
              </p:ext>
            </p:extLst>
          </p:nvPr>
        </p:nvGraphicFramePr>
        <p:xfrm>
          <a:off x="681565" y="1584372"/>
          <a:ext cx="10642599" cy="4432090"/>
        </p:xfrm>
        <a:graphic>
          <a:graphicData uri="http://schemas.openxmlformats.org/drawingml/2006/table">
            <a:tbl>
              <a:tblPr>
                <a:tableStyleId>{2D5ABB26-0587-4C30-8999-92F81FD0307C}</a:tableStyleId>
              </a:tblPr>
              <a:tblGrid>
                <a:gridCol w="3024673">
                  <a:extLst>
                    <a:ext uri="{9D8B030D-6E8A-4147-A177-3AD203B41FA5}">
                      <a16:colId xmlns:a16="http://schemas.microsoft.com/office/drawing/2014/main" val="20000"/>
                    </a:ext>
                  </a:extLst>
                </a:gridCol>
                <a:gridCol w="3844213">
                  <a:extLst>
                    <a:ext uri="{9D8B030D-6E8A-4147-A177-3AD203B41FA5}">
                      <a16:colId xmlns:a16="http://schemas.microsoft.com/office/drawing/2014/main" val="20001"/>
                    </a:ext>
                  </a:extLst>
                </a:gridCol>
                <a:gridCol w="3773713">
                  <a:extLst>
                    <a:ext uri="{9D8B030D-6E8A-4147-A177-3AD203B41FA5}">
                      <a16:colId xmlns:a16="http://schemas.microsoft.com/office/drawing/2014/main" val="20002"/>
                    </a:ext>
                  </a:extLst>
                </a:gridCol>
              </a:tblGrid>
              <a:tr h="0">
                <a:tc>
                  <a:txBody>
                    <a:bodyPr/>
                    <a:lstStyle/>
                    <a:p>
                      <a:pPr algn="l" fontAlgn="b"/>
                      <a:r>
                        <a:rPr lang="en-US" sz="1600" b="1" kern="1200" dirty="0">
                          <a:solidFill>
                            <a:schemeClr val="bg1"/>
                          </a:solidFill>
                          <a:latin typeface="Century Gothic" panose="020F0302020204030204"/>
                          <a:ea typeface="+mn-ea"/>
                          <a:cs typeface="+mn-cs"/>
                        </a:rPr>
                        <a:t>Pandas type</a:t>
                      </a:r>
                    </a:p>
                  </a:txBody>
                  <a:tcPr marL="53065" marR="53065" marT="53065" marB="5306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1600" b="1" kern="1200" dirty="0">
                          <a:solidFill>
                            <a:schemeClr val="bg1"/>
                          </a:solidFill>
                          <a:latin typeface="Century Gothic" panose="020F0302020204030204"/>
                          <a:ea typeface="+mn-ea"/>
                          <a:cs typeface="+mn-cs"/>
                        </a:rPr>
                        <a:t>Native Python type</a:t>
                      </a:r>
                    </a:p>
                  </a:txBody>
                  <a:tcPr marL="53065" marR="53065" marT="53065" marB="5306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1600" b="1" kern="1200" dirty="0">
                          <a:solidFill>
                            <a:schemeClr val="bg1"/>
                          </a:solidFill>
                          <a:latin typeface="Century Gothic" panose="020F0302020204030204"/>
                          <a:ea typeface="+mn-ea"/>
                          <a:cs typeface="+mn-cs"/>
                        </a:rPr>
                        <a:t>Description</a:t>
                      </a:r>
                    </a:p>
                  </a:txBody>
                  <a:tcPr marL="53065" marR="53065" marT="53065" marB="5306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0">
                <a:tc>
                  <a:txBody>
                    <a:bodyPr/>
                    <a:lstStyle/>
                    <a:p>
                      <a:pPr fontAlgn="t"/>
                      <a:r>
                        <a:rPr lang="en-US" sz="1600" kern="1200" dirty="0">
                          <a:solidFill>
                            <a:schemeClr val="tx1"/>
                          </a:solidFill>
                          <a:latin typeface="Century Gothic" panose="020F0302020204030204"/>
                          <a:ea typeface="+mn-ea"/>
                          <a:cs typeface="+mn-cs"/>
                        </a:rPr>
                        <a:t>object</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kern="1200" dirty="0">
                          <a:solidFill>
                            <a:schemeClr val="tx1"/>
                          </a:solidFill>
                          <a:latin typeface="Century Gothic" panose="020F0302020204030204"/>
                          <a:ea typeface="+mn-ea"/>
                          <a:cs typeface="+mn-cs"/>
                        </a:rPr>
                        <a:t>string</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kern="1200" dirty="0">
                          <a:solidFill>
                            <a:schemeClr val="tx1"/>
                          </a:solidFill>
                          <a:latin typeface="Century Gothic" panose="020F0302020204030204"/>
                          <a:ea typeface="+mn-ea"/>
                          <a:cs typeface="+mn-cs"/>
                        </a:rPr>
                        <a:t>The most general </a:t>
                      </a:r>
                      <a:r>
                        <a:rPr lang="en-US" sz="1600" kern="1200" dirty="0" err="1">
                          <a:solidFill>
                            <a:schemeClr val="tx1"/>
                          </a:solidFill>
                          <a:latin typeface="Century Gothic" panose="020F0302020204030204"/>
                          <a:ea typeface="+mn-ea"/>
                          <a:cs typeface="+mn-cs"/>
                        </a:rPr>
                        <a:t>dtype</a:t>
                      </a:r>
                      <a:r>
                        <a:rPr lang="en-US" sz="1600" kern="1200" dirty="0">
                          <a:solidFill>
                            <a:schemeClr val="tx1"/>
                          </a:solidFill>
                          <a:latin typeface="Century Gothic" panose="020F0302020204030204"/>
                          <a:ea typeface="+mn-ea"/>
                          <a:cs typeface="+mn-cs"/>
                        </a:rPr>
                        <a:t>. It will be assigned to your column if the column has mixed types (numbers and strings).</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fontAlgn="t"/>
                      <a:r>
                        <a:rPr lang="en-US" sz="1600" kern="1200" dirty="0">
                          <a:solidFill>
                            <a:schemeClr val="tx1"/>
                          </a:solidFill>
                          <a:latin typeface="Century Gothic" panose="020F0302020204030204"/>
                          <a:ea typeface="+mn-ea"/>
                          <a:cs typeface="+mn-cs"/>
                        </a:rPr>
                        <a:t>int64</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kern="1200" dirty="0">
                          <a:solidFill>
                            <a:schemeClr val="tx1"/>
                          </a:solidFill>
                          <a:latin typeface="Century Gothic" panose="020F0302020204030204"/>
                          <a:ea typeface="+mn-ea"/>
                          <a:cs typeface="+mn-cs"/>
                        </a:rPr>
                        <a:t>int</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kern="1200" dirty="0">
                          <a:solidFill>
                            <a:schemeClr val="tx1"/>
                          </a:solidFill>
                          <a:latin typeface="Century Gothic" panose="020F0302020204030204"/>
                          <a:ea typeface="+mn-ea"/>
                          <a:cs typeface="+mn-cs"/>
                        </a:rPr>
                        <a:t>Numeric characters. 64 refers to the memory allocated to hold this character.</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fontAlgn="t"/>
                      <a:r>
                        <a:rPr lang="en-US" sz="1600" kern="1200">
                          <a:solidFill>
                            <a:schemeClr val="tx1"/>
                          </a:solidFill>
                          <a:latin typeface="Century Gothic" panose="020F0302020204030204"/>
                          <a:ea typeface="+mn-ea"/>
                          <a:cs typeface="+mn-cs"/>
                        </a:rPr>
                        <a:t>float64</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kern="1200" dirty="0">
                          <a:solidFill>
                            <a:schemeClr val="tx1"/>
                          </a:solidFill>
                          <a:latin typeface="Century Gothic" panose="020F0302020204030204"/>
                          <a:ea typeface="+mn-ea"/>
                          <a:cs typeface="+mn-cs"/>
                        </a:rPr>
                        <a:t>float</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kern="1200" dirty="0">
                          <a:solidFill>
                            <a:schemeClr val="tx1"/>
                          </a:solidFill>
                          <a:latin typeface="Century Gothic" panose="020F0302020204030204"/>
                          <a:ea typeface="+mn-ea"/>
                          <a:cs typeface="+mn-cs"/>
                        </a:rPr>
                        <a:t>Numeric characters with decimals. If a column contains numbers and </a:t>
                      </a:r>
                      <a:r>
                        <a:rPr lang="en-US" sz="1600" kern="1200" dirty="0" err="1">
                          <a:solidFill>
                            <a:schemeClr val="tx1"/>
                          </a:solidFill>
                          <a:latin typeface="Century Gothic" panose="020F0302020204030204"/>
                          <a:ea typeface="+mn-ea"/>
                          <a:cs typeface="+mn-cs"/>
                        </a:rPr>
                        <a:t>NaNs</a:t>
                      </a:r>
                      <a:r>
                        <a:rPr lang="en-US" sz="1600" kern="1200" dirty="0">
                          <a:solidFill>
                            <a:schemeClr val="tx1"/>
                          </a:solidFill>
                          <a:latin typeface="Century Gothic" panose="020F0302020204030204"/>
                          <a:ea typeface="+mn-ea"/>
                          <a:cs typeface="+mn-cs"/>
                        </a:rPr>
                        <a:t>(see below), Pandas will default to float64, in case your missing value has a decimal.</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fontAlgn="t"/>
                      <a:r>
                        <a:rPr lang="en-US" sz="1600" kern="1200" dirty="0">
                          <a:solidFill>
                            <a:schemeClr val="tx1"/>
                          </a:solidFill>
                          <a:latin typeface="Century Gothic" panose="020F0302020204030204"/>
                          <a:ea typeface="+mn-ea"/>
                          <a:cs typeface="+mn-cs"/>
                        </a:rPr>
                        <a:t>datetime64, </a:t>
                      </a:r>
                      <a:r>
                        <a:rPr lang="en-US" sz="1600" kern="1200" dirty="0" err="1">
                          <a:solidFill>
                            <a:schemeClr val="tx1"/>
                          </a:solidFill>
                          <a:latin typeface="Century Gothic" panose="020F0302020204030204"/>
                          <a:ea typeface="+mn-ea"/>
                          <a:cs typeface="+mn-cs"/>
                        </a:rPr>
                        <a:t>timedelta</a:t>
                      </a:r>
                      <a:r>
                        <a:rPr lang="en-US" sz="1600" kern="1200" dirty="0">
                          <a:solidFill>
                            <a:schemeClr val="tx1"/>
                          </a:solidFill>
                          <a:latin typeface="Century Gothic" panose="020F0302020204030204"/>
                          <a:ea typeface="+mn-ea"/>
                          <a:cs typeface="+mn-cs"/>
                        </a:rPr>
                        <a:t>[ns]</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kern="1200">
                          <a:solidFill>
                            <a:schemeClr val="tx1"/>
                          </a:solidFill>
                          <a:latin typeface="Century Gothic" panose="020F0302020204030204"/>
                          <a:ea typeface="+mn-ea"/>
                          <a:cs typeface="+mn-cs"/>
                        </a:rPr>
                        <a:t>N/A (but see the </a:t>
                      </a:r>
                      <a:r>
                        <a:rPr lang="en-US" sz="1600" kern="1200" err="1">
                          <a:solidFill>
                            <a:schemeClr val="tx1"/>
                          </a:solidFill>
                          <a:latin typeface="Century Gothic" panose="020F0302020204030204"/>
                          <a:ea typeface="+mn-ea"/>
                          <a:cs typeface="+mn-cs"/>
                          <a:hlinkClick r:id="rId3">
                            <a:extLst>
                              <a:ext uri="{A12FA001-AC4F-418D-AE19-62706E023703}">
                                <ahyp:hlinkClr xmlns:ahyp="http://schemas.microsoft.com/office/drawing/2018/hyperlinkcolor" val="tx"/>
                              </a:ext>
                            </a:extLst>
                          </a:hlinkClick>
                        </a:rPr>
                        <a:t>datetime</a:t>
                      </a:r>
                      <a:r>
                        <a:rPr lang="en-US" sz="1600" kern="1200">
                          <a:solidFill>
                            <a:schemeClr val="tx1"/>
                          </a:solidFill>
                          <a:latin typeface="Century Gothic" panose="020F0302020204030204"/>
                          <a:ea typeface="+mn-ea"/>
                          <a:cs typeface="+mn-cs"/>
                        </a:rPr>
                        <a:t> module in Python’s standard library)</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600" kern="1200" dirty="0">
                          <a:solidFill>
                            <a:schemeClr val="tx1"/>
                          </a:solidFill>
                          <a:latin typeface="Century Gothic" panose="020F0302020204030204"/>
                          <a:ea typeface="+mn-ea"/>
                          <a:cs typeface="+mn-cs"/>
                        </a:rPr>
                        <a:t>Values meant to hold time data. Look into these for time series experiments.</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9" name="TextBox 12">
            <a:extLst>
              <a:ext uri="{FF2B5EF4-FFF2-40B4-BE49-F238E27FC236}">
                <a16:creationId xmlns:a16="http://schemas.microsoft.com/office/drawing/2014/main" id="{323B31B7-C76F-4AE2-AB60-1EFE02C8238D}"/>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dirty="0">
                <a:solidFill>
                  <a:schemeClr val="bg1"/>
                </a:solidFill>
              </a:rPr>
              <a:t>Page </a:t>
            </a:r>
            <a:fld id="{77EC4D0D-7FB2-472B-8D54-B2E4CCDFB710}" type="slidenum">
              <a:rPr lang="en-US">
                <a:solidFill>
                  <a:schemeClr val="bg1"/>
                </a:solidFill>
              </a:rPr>
              <a:pPr/>
              <a:t>53</a:t>
            </a:fld>
            <a:endParaRPr lang="en-US" dirty="0">
              <a:solidFill>
                <a:schemeClr val="bg1"/>
              </a:solidFill>
            </a:endParaRPr>
          </a:p>
        </p:txBody>
      </p:sp>
      <p:sp>
        <p:nvSpPr>
          <p:cNvPr id="4" name="Rectangle: Rounded Corners 3">
            <a:extLst>
              <a:ext uri="{FF2B5EF4-FFF2-40B4-BE49-F238E27FC236}">
                <a16:creationId xmlns:a16="http://schemas.microsoft.com/office/drawing/2014/main" id="{AF27D6B9-6025-42F6-A9A7-7123540C0B52}"/>
              </a:ext>
            </a:extLst>
          </p:cNvPr>
          <p:cNvSpPr/>
          <p:nvPr/>
        </p:nvSpPr>
        <p:spPr>
          <a:xfrm>
            <a:off x="8310623" y="127322"/>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5821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307073" y="420368"/>
            <a:ext cx="11160125" cy="587375"/>
          </a:xfrm>
          <a:prstGeom prst="rect">
            <a:avLst/>
          </a:prstGeom>
        </p:spPr>
        <p:txBody>
          <a:bodyPr/>
          <a:lstStyle/>
          <a:p>
            <a:pPr marL="0" indent="0">
              <a:spcBef>
                <a:spcPct val="30000"/>
              </a:spcBef>
              <a:buFont typeface="Arial"/>
              <a:buNone/>
              <a:defRPr/>
            </a:pPr>
            <a:r>
              <a:rPr lang="en-GB" sz="2800" b="1" dirty="0">
                <a:solidFill>
                  <a:schemeClr val="bg1"/>
                </a:solidFill>
              </a:rPr>
              <a:t>Reading data using pandas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400735" y="1329126"/>
            <a:ext cx="11160124" cy="80048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1800" dirty="0">
                <a:solidFill>
                  <a:schemeClr val="bg1"/>
                </a:solidFill>
                <a:latin typeface="Century Gothic" panose="020F0302020204030204"/>
              </a:rPr>
              <a:t>There are several Pandas commands for reading data files. The most popular are CSV and EXCEL.</a:t>
            </a: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pic>
        <p:nvPicPr>
          <p:cNvPr id="8" name="Picture 7">
            <a:extLst>
              <a:ext uri="{FF2B5EF4-FFF2-40B4-BE49-F238E27FC236}">
                <a16:creationId xmlns:a16="http://schemas.microsoft.com/office/drawing/2014/main" id="{CBFE69C1-7E66-49B6-B78E-1E70DD2F6BAE}"/>
              </a:ext>
            </a:extLst>
          </p:cNvPr>
          <p:cNvPicPr>
            <a:picLocks noChangeAspect="1"/>
          </p:cNvPicPr>
          <p:nvPr/>
        </p:nvPicPr>
        <p:blipFill>
          <a:blip r:embed="rId3"/>
          <a:stretch>
            <a:fillRect/>
          </a:stretch>
        </p:blipFill>
        <p:spPr>
          <a:xfrm>
            <a:off x="1031561" y="2521806"/>
            <a:ext cx="9839639" cy="1291634"/>
          </a:xfrm>
          <a:prstGeom prst="rect">
            <a:avLst/>
          </a:prstGeom>
        </p:spPr>
      </p:pic>
      <p:sp>
        <p:nvSpPr>
          <p:cNvPr id="9" name="TextBox 12">
            <a:extLst>
              <a:ext uri="{FF2B5EF4-FFF2-40B4-BE49-F238E27FC236}">
                <a16:creationId xmlns:a16="http://schemas.microsoft.com/office/drawing/2014/main" id="{E1C8DD2E-6F64-4A03-A276-C9F5E29A5DCE}"/>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54</a:t>
            </a:fld>
            <a:endParaRPr lang="en-US">
              <a:solidFill>
                <a:schemeClr val="bg1"/>
              </a:solidFill>
            </a:endParaRPr>
          </a:p>
        </p:txBody>
      </p:sp>
    </p:spTree>
    <p:extLst>
      <p:ext uri="{BB962C8B-B14F-4D97-AF65-F5344CB8AC3E}">
        <p14:creationId xmlns:p14="http://schemas.microsoft.com/office/powerpoint/2010/main" val="887296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AB36A1-E5FA-49B7-9B50-B00ECEE2C1CA}"/>
              </a:ext>
            </a:extLst>
          </p:cNvPr>
          <p:cNvSpPr/>
          <p:nvPr/>
        </p:nvSpPr>
        <p:spPr>
          <a:xfrm>
            <a:off x="1099457" y="1553763"/>
            <a:ext cx="9638700" cy="4248870"/>
          </a:xfrm>
          <a:prstGeom prst="rect">
            <a:avLst/>
          </a:prstGeom>
          <a:solidFill>
            <a:schemeClr val="bg1"/>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360454" y="413931"/>
            <a:ext cx="11160125" cy="587375"/>
          </a:xfrm>
          <a:prstGeom prst="rect">
            <a:avLst/>
          </a:prstGeom>
        </p:spPr>
        <p:txBody>
          <a:bodyPr/>
          <a:lstStyle/>
          <a:p>
            <a:pPr marL="0" indent="0">
              <a:spcBef>
                <a:spcPct val="30000"/>
              </a:spcBef>
              <a:buFont typeface="Arial"/>
              <a:buNone/>
              <a:defRPr/>
            </a:pPr>
            <a:r>
              <a:rPr lang="en-GB" sz="2800" b="1" dirty="0">
                <a:solidFill>
                  <a:schemeClr val="bg1"/>
                </a:solidFill>
              </a:rPr>
              <a:t>Pandas data frame methods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360454" y="1055368"/>
            <a:ext cx="10972800" cy="4443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dirty="0">
                <a:solidFill>
                  <a:schemeClr val="bg1"/>
                </a:solidFill>
                <a:latin typeface="Century Gothic" panose="020F0302020204030204"/>
              </a:rPr>
              <a:t>The following methods can be used to explore Pandas data frames:</a:t>
            </a: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graphicFrame>
        <p:nvGraphicFramePr>
          <p:cNvPr id="8" name="Table 7">
            <a:extLst>
              <a:ext uri="{FF2B5EF4-FFF2-40B4-BE49-F238E27FC236}">
                <a16:creationId xmlns:a16="http://schemas.microsoft.com/office/drawing/2014/main" id="{4710CAF3-08F9-4137-9F96-49E392D120CC}"/>
              </a:ext>
            </a:extLst>
          </p:cNvPr>
          <p:cNvGraphicFramePr>
            <a:graphicFrameLocks noGrp="1"/>
          </p:cNvGraphicFramePr>
          <p:nvPr>
            <p:extLst>
              <p:ext uri="{D42A27DB-BD31-4B8C-83A1-F6EECF244321}">
                <p14:modId xmlns:p14="http://schemas.microsoft.com/office/powerpoint/2010/main" val="3964543987"/>
              </p:ext>
            </p:extLst>
          </p:nvPr>
        </p:nvGraphicFramePr>
        <p:xfrm>
          <a:off x="1251247" y="1727955"/>
          <a:ext cx="9307896" cy="3954388"/>
        </p:xfrm>
        <a:graphic>
          <a:graphicData uri="http://schemas.openxmlformats.org/drawingml/2006/table">
            <a:tbl>
              <a:tblPr firstRow="1" bandRow="1">
                <a:tableStyleId>{2D5ABB26-0587-4C30-8999-92F81FD0307C}</a:tableStyleId>
              </a:tblPr>
              <a:tblGrid>
                <a:gridCol w="2400004">
                  <a:extLst>
                    <a:ext uri="{9D8B030D-6E8A-4147-A177-3AD203B41FA5}">
                      <a16:colId xmlns:a16="http://schemas.microsoft.com/office/drawing/2014/main" val="20000"/>
                    </a:ext>
                  </a:extLst>
                </a:gridCol>
                <a:gridCol w="6907892">
                  <a:extLst>
                    <a:ext uri="{9D8B030D-6E8A-4147-A177-3AD203B41FA5}">
                      <a16:colId xmlns:a16="http://schemas.microsoft.com/office/drawing/2014/main" val="20001"/>
                    </a:ext>
                  </a:extLst>
                </a:gridCol>
              </a:tblGrid>
              <a:tr h="485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tx1"/>
                          </a:solidFill>
                          <a:latin typeface="Century Gothic" panose="020F0302020204030204"/>
                          <a:ea typeface="+mn-ea"/>
                          <a:cs typeface="+mn-cs"/>
                        </a:rPr>
                        <a:t>df.method</a:t>
                      </a:r>
                      <a:r>
                        <a:rPr lang="en-US" sz="1600" kern="1200" dirty="0">
                          <a:solidFill>
                            <a:schemeClr val="tx1"/>
                          </a:solidFill>
                          <a:latin typeface="Century Gothic" panose="020F030202020403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Century Gothic" panose="020F0302020204030204"/>
                          <a:ea typeface="+mn-ea"/>
                          <a:cs typeface="+mn-cs"/>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06459">
                <a:tc>
                  <a:txBody>
                    <a:bodyPr/>
                    <a:lstStyle/>
                    <a:p>
                      <a:r>
                        <a:rPr lang="en-US" sz="1600" kern="1200">
                          <a:solidFill>
                            <a:schemeClr val="tx1"/>
                          </a:solidFill>
                          <a:latin typeface="Century Gothic" panose="020F0302020204030204"/>
                          <a:ea typeface="+mn-ea"/>
                          <a:cs typeface="+mn-cs"/>
                        </a:rPr>
                        <a:t>head( [n] ), tail( [n]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tx1"/>
                          </a:solidFill>
                          <a:latin typeface="Century Gothic" panose="020F0302020204030204"/>
                          <a:ea typeface="+mn-ea"/>
                          <a:cs typeface="+mn-cs"/>
                        </a:rPr>
                        <a:t>first/last n 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6459">
                <a:tc>
                  <a:txBody>
                    <a:bodyPr/>
                    <a:lstStyle/>
                    <a:p>
                      <a:r>
                        <a:rPr lang="en-US" sz="1600" kern="1200" dirty="0">
                          <a:solidFill>
                            <a:schemeClr val="tx1"/>
                          </a:solidFill>
                          <a:latin typeface="Century Gothic" panose="020F0302020204030204"/>
                          <a:ea typeface="+mn-ea"/>
                          <a:cs typeface="+mn-cs"/>
                        </a:rPr>
                        <a:t>describe()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tx1"/>
                          </a:solidFill>
                          <a:latin typeface="Century Gothic" panose="020F0302020204030204"/>
                          <a:ea typeface="+mn-ea"/>
                          <a:cs typeface="+mn-cs"/>
                        </a:rPr>
                        <a:t>generate descriptive statistics (for numeric columns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46112">
                <a:tc>
                  <a:txBody>
                    <a:bodyPr/>
                    <a:lstStyle/>
                    <a:p>
                      <a:r>
                        <a:rPr lang="en-US" sz="1600" kern="1200">
                          <a:solidFill>
                            <a:schemeClr val="tx1"/>
                          </a:solidFill>
                          <a:latin typeface="Century Gothic" panose="020F0302020204030204"/>
                          <a:ea typeface="+mn-ea"/>
                          <a:cs typeface="+mn-cs"/>
                        </a:rPr>
                        <a:t>max(),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tx1"/>
                          </a:solidFill>
                          <a:latin typeface="Century Gothic" panose="020F0302020204030204"/>
                          <a:ea typeface="+mn-ea"/>
                          <a:cs typeface="+mn-cs"/>
                        </a:rPr>
                        <a:t>return max/min values for all numeric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56024">
                <a:tc>
                  <a:txBody>
                    <a:bodyPr/>
                    <a:lstStyle/>
                    <a:p>
                      <a:r>
                        <a:rPr lang="en-US" sz="1600" kern="1200">
                          <a:solidFill>
                            <a:schemeClr val="tx1"/>
                          </a:solidFill>
                          <a:latin typeface="Century Gothic" panose="020F0302020204030204"/>
                          <a:ea typeface="+mn-ea"/>
                          <a:cs typeface="+mn-cs"/>
                        </a:rPr>
                        <a:t>mean(), 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tx1"/>
                          </a:solidFill>
                          <a:latin typeface="Century Gothic" panose="020F0302020204030204"/>
                          <a:ea typeface="+mn-ea"/>
                          <a:cs typeface="+mn-cs"/>
                        </a:rPr>
                        <a:t>return mean/median values for all numeric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56024">
                <a:tc>
                  <a:txBody>
                    <a:bodyPr/>
                    <a:lstStyle/>
                    <a:p>
                      <a:r>
                        <a:rPr lang="en-US" sz="1600" kern="1200" err="1">
                          <a:solidFill>
                            <a:schemeClr val="tx1"/>
                          </a:solidFill>
                          <a:latin typeface="Century Gothic" panose="020F0302020204030204"/>
                          <a:ea typeface="+mn-ea"/>
                          <a:cs typeface="+mn-cs"/>
                        </a:rPr>
                        <a:t>std</a:t>
                      </a:r>
                      <a:r>
                        <a:rPr lang="en-US" sz="1600" kern="1200">
                          <a:solidFill>
                            <a:schemeClr val="tx1"/>
                          </a:solidFill>
                          <a:latin typeface="Century Gothic" panose="020F030202020403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tx1"/>
                          </a:solidFill>
                          <a:latin typeface="Century Gothic" panose="020F0302020204030204"/>
                          <a:ea typeface="+mn-ea"/>
                          <a:cs typeface="+mn-cs"/>
                        </a:rPr>
                        <a:t>standard deviation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21328">
                <a:tc>
                  <a:txBody>
                    <a:bodyPr/>
                    <a:lstStyle/>
                    <a:p>
                      <a:r>
                        <a:rPr lang="en-US" sz="1600" kern="1200">
                          <a:solidFill>
                            <a:schemeClr val="tx1"/>
                          </a:solidFill>
                          <a:latin typeface="Century Gothic" panose="020F0302020204030204"/>
                          <a:ea typeface="+mn-ea"/>
                          <a:cs typeface="+mn-cs"/>
                        </a:rPr>
                        <a:t>sample([n])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tx1"/>
                          </a:solidFill>
                          <a:latin typeface="Century Gothic" panose="020F0302020204030204"/>
                          <a:ea typeface="+mn-ea"/>
                          <a:cs typeface="+mn-cs"/>
                        </a:rPr>
                        <a:t>return a random sample of the data 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21328">
                <a:tc>
                  <a:txBody>
                    <a:bodyPr/>
                    <a:lstStyle/>
                    <a:p>
                      <a:r>
                        <a:rPr lang="en-US" sz="1600" kern="1200" err="1">
                          <a:solidFill>
                            <a:schemeClr val="tx1"/>
                          </a:solidFill>
                          <a:latin typeface="Century Gothic" panose="020F0302020204030204"/>
                          <a:ea typeface="+mn-ea"/>
                          <a:cs typeface="+mn-cs"/>
                        </a:rPr>
                        <a:t>dropna</a:t>
                      </a:r>
                      <a:r>
                        <a:rPr lang="en-US" sz="1600" kern="1200">
                          <a:solidFill>
                            <a:schemeClr val="tx1"/>
                          </a:solidFill>
                          <a:latin typeface="Century Gothic" panose="020F030202020403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a:solidFill>
                            <a:schemeClr val="tx1"/>
                          </a:solidFill>
                          <a:latin typeface="Century Gothic" panose="020F0302020204030204"/>
                          <a:ea typeface="+mn-ea"/>
                          <a:cs typeface="+mn-cs"/>
                        </a:rPr>
                        <a:t>drop all the records with missing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54890">
                <a:tc>
                  <a:txBody>
                    <a:bodyPr/>
                    <a:lstStyle/>
                    <a:p>
                      <a:r>
                        <a:rPr lang="en-US" sz="1600" kern="1200" dirty="0" err="1">
                          <a:solidFill>
                            <a:schemeClr val="tx1"/>
                          </a:solidFill>
                          <a:latin typeface="Century Gothic" panose="020F0302020204030204"/>
                          <a:ea typeface="+mn-ea"/>
                          <a:cs typeface="+mn-cs"/>
                        </a:rPr>
                        <a:t>groupby</a:t>
                      </a:r>
                      <a:r>
                        <a:rPr lang="en-US" sz="1600" kern="1200" dirty="0">
                          <a:solidFill>
                            <a:schemeClr val="tx1"/>
                          </a:solidFill>
                          <a:latin typeface="Century Gothic" panose="020F030202020403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600" kern="1200" dirty="0">
                          <a:solidFill>
                            <a:schemeClr val="tx1"/>
                          </a:solidFill>
                          <a:latin typeface="+mn-lt"/>
                          <a:ea typeface="+mn-ea"/>
                          <a:cs typeface="+mn-cs"/>
                        </a:rPr>
                        <a:t>group data based on some criteria and calculate summary statistics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1966254"/>
                  </a:ext>
                </a:extLst>
              </a:tr>
            </a:tbl>
          </a:graphicData>
        </a:graphic>
      </p:graphicFrame>
      <p:sp>
        <p:nvSpPr>
          <p:cNvPr id="9" name="TextBox 12">
            <a:extLst>
              <a:ext uri="{FF2B5EF4-FFF2-40B4-BE49-F238E27FC236}">
                <a16:creationId xmlns:a16="http://schemas.microsoft.com/office/drawing/2014/main" id="{A1E8EB25-70DA-44CA-9936-EF35B9DAE06C}"/>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55</a:t>
            </a:fld>
            <a:endParaRPr lang="en-US">
              <a:solidFill>
                <a:schemeClr val="bg1"/>
              </a:solidFill>
            </a:endParaRPr>
          </a:p>
        </p:txBody>
      </p:sp>
    </p:spTree>
    <p:extLst>
      <p:ext uri="{BB962C8B-B14F-4D97-AF65-F5344CB8AC3E}">
        <p14:creationId xmlns:p14="http://schemas.microsoft.com/office/powerpoint/2010/main" val="2729635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E56D96-60F0-4490-BDBA-DC5EC7381A24}"/>
              </a:ext>
            </a:extLst>
          </p:cNvPr>
          <p:cNvSpPr/>
          <p:nvPr/>
        </p:nvSpPr>
        <p:spPr>
          <a:xfrm>
            <a:off x="1046208" y="1611663"/>
            <a:ext cx="9201873" cy="3970116"/>
          </a:xfrm>
          <a:prstGeom prst="rect">
            <a:avLst/>
          </a:prstGeom>
          <a:solidFill>
            <a:schemeClr val="bg1"/>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371475" y="418378"/>
            <a:ext cx="11160125" cy="587375"/>
          </a:xfrm>
          <a:prstGeom prst="rect">
            <a:avLst/>
          </a:prstGeom>
        </p:spPr>
        <p:txBody>
          <a:bodyPr/>
          <a:lstStyle/>
          <a:p>
            <a:pPr marL="0" indent="0">
              <a:spcBef>
                <a:spcPct val="30000"/>
              </a:spcBef>
              <a:buFont typeface="Arial"/>
              <a:buNone/>
              <a:defRPr/>
            </a:pPr>
            <a:r>
              <a:rPr lang="en-GB" sz="2800" b="1" dirty="0">
                <a:solidFill>
                  <a:schemeClr val="bg1"/>
                </a:solidFill>
              </a:rPr>
              <a:t>Pandas data frame attributes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371475" y="1047509"/>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dirty="0">
                <a:solidFill>
                  <a:schemeClr val="bg1"/>
                </a:solidFill>
                <a:latin typeface="Century Gothic" panose="020F0302020204030204"/>
              </a:rPr>
              <a:t>The following methods can be used to explore Pandas data frames:</a:t>
            </a: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dirty="0">
              <a:ln>
                <a:noFill/>
              </a:ln>
              <a:solidFill>
                <a:schemeClr val="bg1"/>
              </a:solidFill>
              <a:effectLst/>
              <a:uLnTx/>
              <a:uFillTx/>
              <a:latin typeface="Century Gothic" panose="020F0302020204030204"/>
              <a:ea typeface="+mn-ea"/>
              <a:cs typeface="+mn-cs"/>
            </a:endParaRPr>
          </a:p>
        </p:txBody>
      </p:sp>
      <p:graphicFrame>
        <p:nvGraphicFramePr>
          <p:cNvPr id="9" name="Table 8">
            <a:extLst>
              <a:ext uri="{FF2B5EF4-FFF2-40B4-BE49-F238E27FC236}">
                <a16:creationId xmlns:a16="http://schemas.microsoft.com/office/drawing/2014/main" id="{AAF54F60-6E3A-4AF3-A0B8-A51067320FF2}"/>
              </a:ext>
            </a:extLst>
          </p:cNvPr>
          <p:cNvGraphicFramePr>
            <a:graphicFrameLocks noGrp="1"/>
          </p:cNvGraphicFramePr>
          <p:nvPr>
            <p:extLst>
              <p:ext uri="{D42A27DB-BD31-4B8C-83A1-F6EECF244321}">
                <p14:modId xmlns:p14="http://schemas.microsoft.com/office/powerpoint/2010/main" val="1633293081"/>
              </p:ext>
            </p:extLst>
          </p:nvPr>
        </p:nvGraphicFramePr>
        <p:xfrm>
          <a:off x="1431577" y="1850366"/>
          <a:ext cx="8431134" cy="3492709"/>
        </p:xfrm>
        <a:graphic>
          <a:graphicData uri="http://schemas.openxmlformats.org/drawingml/2006/table">
            <a:tbl>
              <a:tblPr firstRow="1" bandRow="1">
                <a:tableStyleId>{2D5ABB26-0587-4C30-8999-92F81FD0307C}</a:tableStyleId>
              </a:tblPr>
              <a:tblGrid>
                <a:gridCol w="2200223">
                  <a:extLst>
                    <a:ext uri="{9D8B030D-6E8A-4147-A177-3AD203B41FA5}">
                      <a16:colId xmlns:a16="http://schemas.microsoft.com/office/drawing/2014/main" val="20000"/>
                    </a:ext>
                  </a:extLst>
                </a:gridCol>
                <a:gridCol w="6230911">
                  <a:extLst>
                    <a:ext uri="{9D8B030D-6E8A-4147-A177-3AD203B41FA5}">
                      <a16:colId xmlns:a16="http://schemas.microsoft.com/office/drawing/2014/main" val="20001"/>
                    </a:ext>
                  </a:extLst>
                </a:gridCol>
              </a:tblGrid>
              <a:tr h="4896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kern="1200" err="1">
                          <a:solidFill>
                            <a:schemeClr val="tx1"/>
                          </a:solidFill>
                          <a:latin typeface="Century Gothic" panose="020F0302020204030204"/>
                          <a:ea typeface="+mn-ea"/>
                          <a:cs typeface="+mn-cs"/>
                        </a:rPr>
                        <a:t>df.attribute</a:t>
                      </a:r>
                      <a:endParaRPr lang="en-US" sz="1600" kern="1200">
                        <a:solidFill>
                          <a:schemeClr val="tx1"/>
                        </a:solidFill>
                        <a:latin typeface="Century Gothic" panose="020F03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kern="1200" dirty="0">
                          <a:solidFill>
                            <a:schemeClr val="tx1"/>
                          </a:solidFill>
                          <a:latin typeface="Century Gothic" panose="020F0302020204030204"/>
                          <a:ea typeface="+mn-ea"/>
                          <a:cs typeface="+mn-cs"/>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9731">
                <a:tc>
                  <a:txBody>
                    <a:bodyPr/>
                    <a:lstStyle/>
                    <a:p>
                      <a:pPr marL="0" algn="l" defTabSz="914400" rtl="0" eaLnBrk="1" fontAlgn="b" latinLnBrk="0" hangingPunct="1"/>
                      <a:r>
                        <a:rPr lang="en-US" sz="1600" kern="1200" err="1">
                          <a:solidFill>
                            <a:schemeClr val="tx1"/>
                          </a:solidFill>
                          <a:latin typeface="Century Gothic" panose="020F0302020204030204"/>
                          <a:ea typeface="+mn-ea"/>
                          <a:cs typeface="+mn-cs"/>
                        </a:rPr>
                        <a:t>dtypes</a:t>
                      </a:r>
                      <a:endParaRPr lang="en-US" sz="1600" kern="1200">
                        <a:solidFill>
                          <a:schemeClr val="tx1"/>
                        </a:solidFill>
                        <a:latin typeface="Century Gothic" panose="020F03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dirty="0">
                          <a:solidFill>
                            <a:schemeClr val="tx1"/>
                          </a:solidFill>
                          <a:latin typeface="Century Gothic" panose="020F0302020204030204"/>
                          <a:ea typeface="+mn-ea"/>
                          <a:cs typeface="+mn-cs"/>
                        </a:rPr>
                        <a:t>list the types of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9731">
                <a:tc>
                  <a:txBody>
                    <a:bodyPr/>
                    <a:lstStyle/>
                    <a:p>
                      <a:pPr marL="0" algn="l" defTabSz="914400" rtl="0" eaLnBrk="1" fontAlgn="b" latinLnBrk="0" hangingPunct="1"/>
                      <a:r>
                        <a:rPr lang="en-US" sz="1600" kern="1200">
                          <a:solidFill>
                            <a:schemeClr val="tx1"/>
                          </a:solidFill>
                          <a:latin typeface="Century Gothic" panose="020F0302020204030204"/>
                          <a:ea typeface="+mn-ea"/>
                          <a:cs typeface="+mn-cs"/>
                        </a:rPr>
                        <a:t>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dirty="0">
                          <a:solidFill>
                            <a:schemeClr val="tx1"/>
                          </a:solidFill>
                          <a:latin typeface="Century Gothic" panose="020F0302020204030204"/>
                          <a:ea typeface="+mn-ea"/>
                          <a:cs typeface="+mn-cs"/>
                        </a:rPr>
                        <a:t>list the column 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9705">
                <a:tc>
                  <a:txBody>
                    <a:bodyPr/>
                    <a:lstStyle/>
                    <a:p>
                      <a:pPr marL="0" algn="l" defTabSz="914400" rtl="0" eaLnBrk="1" fontAlgn="b" latinLnBrk="0" hangingPunct="1"/>
                      <a:r>
                        <a:rPr lang="en-US" sz="1600" kern="1200">
                          <a:solidFill>
                            <a:schemeClr val="tx1"/>
                          </a:solidFill>
                          <a:latin typeface="Century Gothic" panose="020F0302020204030204"/>
                          <a:ea typeface="+mn-ea"/>
                          <a:cs typeface="+mn-cs"/>
                        </a:rPr>
                        <a:t>axes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a:solidFill>
                            <a:schemeClr val="tx1"/>
                          </a:solidFill>
                          <a:latin typeface="Century Gothic" panose="020F0302020204030204"/>
                          <a:ea typeface="+mn-ea"/>
                          <a:cs typeface="+mn-cs"/>
                        </a:rPr>
                        <a:t>list the row labels and column 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9698">
                <a:tc>
                  <a:txBody>
                    <a:bodyPr/>
                    <a:lstStyle/>
                    <a:p>
                      <a:pPr marL="0" algn="l" defTabSz="914400" rtl="0" eaLnBrk="1" fontAlgn="b" latinLnBrk="0" hangingPunct="1"/>
                      <a:r>
                        <a:rPr lang="en-US" sz="1600" kern="1200" err="1">
                          <a:solidFill>
                            <a:schemeClr val="tx1"/>
                          </a:solidFill>
                          <a:latin typeface="Century Gothic" panose="020F0302020204030204"/>
                          <a:ea typeface="+mn-ea"/>
                          <a:cs typeface="+mn-cs"/>
                        </a:rPr>
                        <a:t>ndim</a:t>
                      </a:r>
                      <a:endParaRPr lang="en-US" sz="1600" kern="1200">
                        <a:solidFill>
                          <a:schemeClr val="tx1"/>
                        </a:solidFill>
                        <a:latin typeface="Century Gothic" panose="020F03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a:solidFill>
                            <a:schemeClr val="tx1"/>
                          </a:solidFill>
                          <a:latin typeface="Century Gothic" panose="020F0302020204030204"/>
                          <a:ea typeface="+mn-ea"/>
                          <a:cs typeface="+mn-cs"/>
                        </a:rPr>
                        <a:t>number of dimensions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4722">
                <a:tc>
                  <a:txBody>
                    <a:bodyPr/>
                    <a:lstStyle/>
                    <a:p>
                      <a:pPr marL="0" algn="l" defTabSz="914400" rtl="0" eaLnBrk="1" fontAlgn="b" latinLnBrk="0" hangingPunct="1"/>
                      <a:r>
                        <a:rPr lang="en-US" sz="1600" kern="1200">
                          <a:solidFill>
                            <a:schemeClr val="tx1"/>
                          </a:solidFill>
                          <a:latin typeface="Century Gothic" panose="020F0302020204030204"/>
                          <a:ea typeface="+mn-ea"/>
                          <a:cs typeface="+mn-cs"/>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dirty="0">
                          <a:solidFill>
                            <a:schemeClr val="tx1"/>
                          </a:solidFill>
                          <a:latin typeface="Century Gothic" panose="020F0302020204030204"/>
                          <a:ea typeface="+mn-ea"/>
                          <a:cs typeface="+mn-cs"/>
                        </a:rPr>
                        <a:t>number of elements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24722">
                <a:tc>
                  <a:txBody>
                    <a:bodyPr/>
                    <a:lstStyle/>
                    <a:p>
                      <a:pPr marL="0" algn="l" defTabSz="914400" rtl="0" eaLnBrk="1" fontAlgn="b" latinLnBrk="0" hangingPunct="1"/>
                      <a:r>
                        <a:rPr lang="en-US" sz="1600" kern="1200">
                          <a:solidFill>
                            <a:schemeClr val="tx1"/>
                          </a:solidFill>
                          <a:latin typeface="Century Gothic" panose="020F0302020204030204"/>
                          <a:ea typeface="+mn-ea"/>
                          <a:cs typeface="+mn-cs"/>
                        </a:rPr>
                        <a:t>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a:solidFill>
                            <a:schemeClr val="tx1"/>
                          </a:solidFill>
                          <a:latin typeface="Century Gothic" panose="020F0302020204030204"/>
                          <a:ea typeface="+mn-ea"/>
                          <a:cs typeface="+mn-cs"/>
                        </a:rPr>
                        <a:t>return a tuple representing the dimensionality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4722">
                <a:tc>
                  <a:txBody>
                    <a:bodyPr/>
                    <a:lstStyle/>
                    <a:p>
                      <a:pPr marL="0" algn="l" defTabSz="914400" rtl="0" eaLnBrk="1" fontAlgn="b" latinLnBrk="0" hangingPunct="1"/>
                      <a:r>
                        <a:rPr lang="en-US" sz="1600" kern="1200">
                          <a:solidFill>
                            <a:schemeClr val="tx1"/>
                          </a:solidFill>
                          <a:latin typeface="Century Gothic" panose="020F0302020204030204"/>
                          <a:ea typeface="+mn-ea"/>
                          <a:cs typeface="+mn-cs"/>
                        </a:rPr>
                        <a:t>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dirty="0" err="1">
                          <a:solidFill>
                            <a:schemeClr val="tx1"/>
                          </a:solidFill>
                          <a:latin typeface="Century Gothic" panose="020F0302020204030204"/>
                          <a:ea typeface="+mn-ea"/>
                          <a:cs typeface="+mn-cs"/>
                        </a:rPr>
                        <a:t>numpy</a:t>
                      </a:r>
                      <a:r>
                        <a:rPr lang="en-US" sz="1600" kern="1200" dirty="0">
                          <a:solidFill>
                            <a:schemeClr val="tx1"/>
                          </a:solidFill>
                          <a:latin typeface="Century Gothic" panose="020F0302020204030204"/>
                          <a:ea typeface="+mn-ea"/>
                          <a:cs typeface="+mn-cs"/>
                        </a:rPr>
                        <a:t> representation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8" name="TextBox 12">
            <a:extLst>
              <a:ext uri="{FF2B5EF4-FFF2-40B4-BE49-F238E27FC236}">
                <a16:creationId xmlns:a16="http://schemas.microsoft.com/office/drawing/2014/main" id="{1860FC28-2253-4F91-B966-9BB0A775DBB7}"/>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56</a:t>
            </a:fld>
            <a:endParaRPr lang="en-US">
              <a:solidFill>
                <a:schemeClr val="bg1"/>
              </a:solidFill>
            </a:endParaRPr>
          </a:p>
        </p:txBody>
      </p:sp>
    </p:spTree>
    <p:extLst>
      <p:ext uri="{BB962C8B-B14F-4D97-AF65-F5344CB8AC3E}">
        <p14:creationId xmlns:p14="http://schemas.microsoft.com/office/powerpoint/2010/main" val="25268693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57</a:t>
            </a:fld>
            <a:endParaRPr lang="en-US"/>
          </a:p>
        </p:txBody>
      </p:sp>
      <p:sp>
        <p:nvSpPr>
          <p:cNvPr id="2" name="Title 1">
            <a:extLst>
              <a:ext uri="{FF2B5EF4-FFF2-40B4-BE49-F238E27FC236}">
                <a16:creationId xmlns:a16="http://schemas.microsoft.com/office/drawing/2014/main" id="{2AC7FB90-6A12-40EE-84AA-10AF0E96F709}"/>
              </a:ext>
            </a:extLst>
          </p:cNvPr>
          <p:cNvSpPr>
            <a:spLocks noGrp="1"/>
          </p:cNvSpPr>
          <p:nvPr>
            <p:ph type="title"/>
          </p:nvPr>
        </p:nvSpPr>
        <p:spPr/>
        <p:txBody>
          <a:bodyPr/>
          <a:lstStyle/>
          <a:p>
            <a:r>
              <a:rPr lang="en-GB" sz="3600" b="1" dirty="0">
                <a:latin typeface="Century Gothic"/>
                <a:cs typeface="Calibri"/>
              </a:rPr>
              <a:t>Pandas</a:t>
            </a:r>
            <a:br>
              <a:rPr lang="en-GB" sz="3600" b="1" dirty="0">
                <a:latin typeface="Century Gothic"/>
                <a:cs typeface="Calibri"/>
              </a:rPr>
            </a:br>
            <a:r>
              <a:rPr lang="en-GB" dirty="0" err="1">
                <a:latin typeface="Century Gothic"/>
                <a:cs typeface="Calibri"/>
              </a:rPr>
              <a:t>s</a:t>
            </a:r>
            <a:r>
              <a:rPr lang="en-GB" sz="3600" b="1" dirty="0" err="1">
                <a:latin typeface="Century Gothic"/>
                <a:cs typeface="Calibri"/>
              </a:rPr>
              <a:t>ubsetting</a:t>
            </a:r>
            <a:r>
              <a:rPr lang="en-GB" sz="3600" b="1" dirty="0">
                <a:latin typeface="Century Gothic"/>
                <a:cs typeface="Calibri"/>
              </a:rPr>
              <a:t> or slicing</a:t>
            </a:r>
            <a:br>
              <a:rPr lang="en-GB" sz="3600" b="1" dirty="0">
                <a:latin typeface="Century Gothic"/>
                <a:cs typeface="Calibri"/>
              </a:rPr>
            </a:br>
            <a:r>
              <a:rPr lang="en-GB" sz="3600" b="1" dirty="0">
                <a:latin typeface="Century Gothic"/>
                <a:cs typeface="Calibri"/>
              </a:rPr>
              <a:t>techniques</a:t>
            </a:r>
            <a:endParaRPr lang="en-GB" dirty="0"/>
          </a:p>
        </p:txBody>
      </p:sp>
    </p:spTree>
    <p:extLst>
      <p:ext uri="{BB962C8B-B14F-4D97-AF65-F5344CB8AC3E}">
        <p14:creationId xmlns:p14="http://schemas.microsoft.com/office/powerpoint/2010/main" val="369118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320675" y="418317"/>
            <a:ext cx="11160125" cy="587375"/>
          </a:xfrm>
          <a:prstGeom prst="rect">
            <a:avLst/>
          </a:prstGeom>
        </p:spPr>
        <p:txBody>
          <a:bodyPr/>
          <a:lstStyle/>
          <a:p>
            <a:pPr marL="0" indent="0">
              <a:spcBef>
                <a:spcPct val="30000"/>
              </a:spcBef>
              <a:buFont typeface="Arial"/>
              <a:buNone/>
              <a:defRPr/>
            </a:pPr>
            <a:r>
              <a:rPr lang="en-GB" sz="2800" b="1" dirty="0">
                <a:solidFill>
                  <a:schemeClr val="bg1"/>
                </a:solidFill>
              </a:rPr>
              <a:t>Pandas </a:t>
            </a:r>
            <a:r>
              <a:rPr lang="en-GB" sz="2800" b="1" dirty="0" err="1">
                <a:solidFill>
                  <a:schemeClr val="bg1"/>
                </a:solidFill>
              </a:rPr>
              <a:t>subsetting</a:t>
            </a:r>
            <a:r>
              <a:rPr lang="en-GB" sz="2800" b="1" dirty="0">
                <a:solidFill>
                  <a:schemeClr val="bg1"/>
                </a:solidFill>
              </a:rPr>
              <a:t> or slicing techniques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430091"/>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dirty="0">
                <a:solidFill>
                  <a:schemeClr val="bg1"/>
                </a:solidFill>
                <a:latin typeface="Century Gothic" panose="020F0302020204030204"/>
              </a:rPr>
              <a:t>We’ll be exploring four slicing techniques:</a:t>
            </a:r>
          </a:p>
        </p:txBody>
      </p:sp>
      <p:sp>
        <p:nvSpPr>
          <p:cNvPr id="6" name="TextBox 12">
            <a:extLst>
              <a:ext uri="{FF2B5EF4-FFF2-40B4-BE49-F238E27FC236}">
                <a16:creationId xmlns:a16="http://schemas.microsoft.com/office/drawing/2014/main" id="{D6D45F00-81AE-4197-9650-4C376C54E2C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58</a:t>
            </a:fld>
            <a:endParaRPr lang="en-US">
              <a:solidFill>
                <a:schemeClr val="bg1"/>
              </a:solidFill>
            </a:endParaRPr>
          </a:p>
        </p:txBody>
      </p:sp>
      <p:sp>
        <p:nvSpPr>
          <p:cNvPr id="7" name="TextBox 6">
            <a:extLst>
              <a:ext uri="{FF2B5EF4-FFF2-40B4-BE49-F238E27FC236}">
                <a16:creationId xmlns:a16="http://schemas.microsoft.com/office/drawing/2014/main" id="{DC9D596B-2A03-48FA-BA8B-AADE1071EAC6}"/>
              </a:ext>
            </a:extLst>
          </p:cNvPr>
          <p:cNvSpPr txBox="1"/>
          <p:nvPr/>
        </p:nvSpPr>
        <p:spPr>
          <a:xfrm>
            <a:off x="1179981" y="1593584"/>
            <a:ext cx="6094070" cy="800219"/>
          </a:xfrm>
          <a:prstGeom prst="rect">
            <a:avLst/>
          </a:prstGeom>
          <a:noFill/>
        </p:spPr>
        <p:txBody>
          <a:bodyPr wrap="square">
            <a:spAutoFit/>
          </a:bodyPr>
          <a:lstStyle/>
          <a:p>
            <a:pPr fontAlgn="base">
              <a:spcBef>
                <a:spcPct val="30000"/>
              </a:spcBef>
              <a:spcAft>
                <a:spcPct val="0"/>
              </a:spcAft>
              <a:defRPr/>
            </a:pPr>
            <a:endParaRPr lang="en-GB" sz="2000" dirty="0">
              <a:solidFill>
                <a:schemeClr val="bg1"/>
              </a:solidFill>
              <a:latin typeface="Century Gothic" panose="020F0302020204030204"/>
            </a:endParaRPr>
          </a:p>
          <a:p>
            <a:pPr fontAlgn="base">
              <a:spcBef>
                <a:spcPct val="30000"/>
              </a:spcBef>
              <a:spcAft>
                <a:spcPct val="0"/>
              </a:spcAft>
              <a:defRPr/>
            </a:pPr>
            <a:r>
              <a:rPr lang="en-GB" sz="2000" dirty="0">
                <a:solidFill>
                  <a:schemeClr val="bg1"/>
                </a:solidFill>
                <a:latin typeface="Century Gothic" panose="020F0302020204030204"/>
              </a:rPr>
              <a:t>Using square brackets []</a:t>
            </a:r>
          </a:p>
        </p:txBody>
      </p:sp>
      <p:sp>
        <p:nvSpPr>
          <p:cNvPr id="8" name="TextBox 7">
            <a:extLst>
              <a:ext uri="{FF2B5EF4-FFF2-40B4-BE49-F238E27FC236}">
                <a16:creationId xmlns:a16="http://schemas.microsoft.com/office/drawing/2014/main" id="{CFE8D580-49DC-4B14-A480-F5894C897B1B}"/>
              </a:ext>
            </a:extLst>
          </p:cNvPr>
          <p:cNvSpPr txBox="1"/>
          <p:nvPr/>
        </p:nvSpPr>
        <p:spPr>
          <a:xfrm>
            <a:off x="1192237" y="2568547"/>
            <a:ext cx="6094070" cy="400110"/>
          </a:xfrm>
          <a:prstGeom prst="rect">
            <a:avLst/>
          </a:prstGeom>
          <a:noFill/>
        </p:spPr>
        <p:txBody>
          <a:bodyPr wrap="square">
            <a:spAutoFit/>
          </a:bodyPr>
          <a:lstStyle/>
          <a:p>
            <a:pPr fontAlgn="base">
              <a:spcBef>
                <a:spcPct val="30000"/>
              </a:spcBef>
              <a:spcAft>
                <a:spcPct val="0"/>
              </a:spcAft>
              <a:defRPr/>
            </a:pPr>
            <a:r>
              <a:rPr lang="en-GB" sz="2000" dirty="0">
                <a:solidFill>
                  <a:schemeClr val="bg1"/>
                </a:solidFill>
                <a:latin typeface="Century Gothic" panose="020F0302020204030204"/>
              </a:rPr>
              <a:t>Using logical (Boolean) expressions method</a:t>
            </a:r>
          </a:p>
        </p:txBody>
      </p:sp>
      <p:sp>
        <p:nvSpPr>
          <p:cNvPr id="10" name="TextBox 9">
            <a:extLst>
              <a:ext uri="{FF2B5EF4-FFF2-40B4-BE49-F238E27FC236}">
                <a16:creationId xmlns:a16="http://schemas.microsoft.com/office/drawing/2014/main" id="{C37203EB-BBD8-49D9-A163-48864950A711}"/>
              </a:ext>
            </a:extLst>
          </p:cNvPr>
          <p:cNvSpPr txBox="1"/>
          <p:nvPr/>
        </p:nvSpPr>
        <p:spPr>
          <a:xfrm>
            <a:off x="1195086" y="3187508"/>
            <a:ext cx="6094070" cy="400110"/>
          </a:xfrm>
          <a:prstGeom prst="rect">
            <a:avLst/>
          </a:prstGeom>
          <a:noFill/>
        </p:spPr>
        <p:txBody>
          <a:bodyPr wrap="square">
            <a:spAutoFit/>
          </a:bodyPr>
          <a:lstStyle/>
          <a:p>
            <a:pPr fontAlgn="base">
              <a:spcBef>
                <a:spcPct val="30000"/>
              </a:spcBef>
              <a:spcAft>
                <a:spcPct val="0"/>
              </a:spcAft>
              <a:defRPr/>
            </a:pPr>
            <a:r>
              <a:rPr lang="en-GB" sz="2000" dirty="0">
                <a:solidFill>
                  <a:schemeClr val="bg1"/>
                </a:solidFill>
                <a:latin typeface="Century Gothic" panose="020F0302020204030204"/>
              </a:rPr>
              <a:t>Using </a:t>
            </a:r>
            <a:r>
              <a:rPr lang="en-GB" sz="2000" dirty="0" err="1">
                <a:solidFill>
                  <a:schemeClr val="bg1"/>
                </a:solidFill>
                <a:latin typeface="Century Gothic" panose="020F0302020204030204"/>
              </a:rPr>
              <a:t>loc</a:t>
            </a:r>
            <a:r>
              <a:rPr lang="en-GB" sz="2000" dirty="0">
                <a:solidFill>
                  <a:schemeClr val="bg1"/>
                </a:solidFill>
                <a:latin typeface="Century Gothic" panose="020F0302020204030204"/>
              </a:rPr>
              <a:t>[ ] method</a:t>
            </a:r>
          </a:p>
        </p:txBody>
      </p:sp>
      <p:sp>
        <p:nvSpPr>
          <p:cNvPr id="12" name="TextBox 11">
            <a:extLst>
              <a:ext uri="{FF2B5EF4-FFF2-40B4-BE49-F238E27FC236}">
                <a16:creationId xmlns:a16="http://schemas.microsoft.com/office/drawing/2014/main" id="{2AD9A72E-1A27-451B-814A-97DBAE2F5B6C}"/>
              </a:ext>
            </a:extLst>
          </p:cNvPr>
          <p:cNvSpPr txBox="1"/>
          <p:nvPr/>
        </p:nvSpPr>
        <p:spPr>
          <a:xfrm>
            <a:off x="1195086" y="3858005"/>
            <a:ext cx="6094070" cy="400110"/>
          </a:xfrm>
          <a:prstGeom prst="rect">
            <a:avLst/>
          </a:prstGeom>
          <a:noFill/>
        </p:spPr>
        <p:txBody>
          <a:bodyPr wrap="square">
            <a:spAutoFit/>
          </a:bodyPr>
          <a:lstStyle/>
          <a:p>
            <a:pPr fontAlgn="base">
              <a:spcBef>
                <a:spcPct val="30000"/>
              </a:spcBef>
              <a:spcAft>
                <a:spcPct val="0"/>
              </a:spcAft>
              <a:defRPr/>
            </a:pPr>
            <a:r>
              <a:rPr lang="en-GB" sz="2000" dirty="0">
                <a:solidFill>
                  <a:schemeClr val="bg1"/>
                </a:solidFill>
                <a:latin typeface="Century Gothic" panose="020F0302020204030204"/>
              </a:rPr>
              <a:t>Using </a:t>
            </a:r>
            <a:r>
              <a:rPr lang="en-GB" sz="2000" dirty="0" err="1">
                <a:solidFill>
                  <a:schemeClr val="bg1"/>
                </a:solidFill>
                <a:latin typeface="Century Gothic" panose="020F0302020204030204"/>
              </a:rPr>
              <a:t>iloc</a:t>
            </a:r>
            <a:r>
              <a:rPr lang="en-GB" sz="2000" dirty="0">
                <a:solidFill>
                  <a:schemeClr val="bg1"/>
                </a:solidFill>
                <a:latin typeface="Century Gothic" panose="020F0302020204030204"/>
              </a:rPr>
              <a:t>[ ] method</a:t>
            </a:r>
            <a:endParaRPr kumimoji="0" lang="en-GB" sz="2000" b="0" i="0" u="none" strike="noStrike" kern="1200" cap="none" spc="0" normalizeH="0" baseline="0" noProof="0" dirty="0">
              <a:ln>
                <a:noFill/>
              </a:ln>
              <a:solidFill>
                <a:schemeClr val="bg1"/>
              </a:solidFill>
              <a:effectLst/>
              <a:uLnTx/>
              <a:uFillTx/>
              <a:latin typeface="Century Gothic" panose="020F0302020204030204"/>
            </a:endParaRPr>
          </a:p>
        </p:txBody>
      </p:sp>
      <p:sp>
        <p:nvSpPr>
          <p:cNvPr id="13" name="TextBox 12">
            <a:extLst>
              <a:ext uri="{FF2B5EF4-FFF2-40B4-BE49-F238E27FC236}">
                <a16:creationId xmlns:a16="http://schemas.microsoft.com/office/drawing/2014/main" id="{CA629233-43B5-4EF5-AB8B-A0BA4BB35F93}"/>
              </a:ext>
            </a:extLst>
          </p:cNvPr>
          <p:cNvSpPr txBox="1"/>
          <p:nvPr/>
        </p:nvSpPr>
        <p:spPr>
          <a:xfrm>
            <a:off x="427955" y="1929217"/>
            <a:ext cx="868410" cy="523220"/>
          </a:xfrm>
          <a:prstGeom prst="rect">
            <a:avLst/>
          </a:prstGeom>
          <a:noFill/>
        </p:spPr>
        <p:txBody>
          <a:bodyPr wrap="square" rtlCol="0">
            <a:spAutoFit/>
          </a:bodyPr>
          <a:lstStyle/>
          <a:p>
            <a:r>
              <a:rPr lang="en-GB" sz="2800" b="1" dirty="0">
                <a:solidFill>
                  <a:srgbClr val="00FF00"/>
                </a:solidFill>
              </a:rPr>
              <a:t>1.</a:t>
            </a:r>
          </a:p>
        </p:txBody>
      </p:sp>
      <p:sp>
        <p:nvSpPr>
          <p:cNvPr id="14" name="TextBox 13">
            <a:extLst>
              <a:ext uri="{FF2B5EF4-FFF2-40B4-BE49-F238E27FC236}">
                <a16:creationId xmlns:a16="http://schemas.microsoft.com/office/drawing/2014/main" id="{282AA678-2281-4F6D-8C39-7618ECA22C62}"/>
              </a:ext>
            </a:extLst>
          </p:cNvPr>
          <p:cNvSpPr txBox="1"/>
          <p:nvPr/>
        </p:nvSpPr>
        <p:spPr>
          <a:xfrm>
            <a:off x="427955" y="2536117"/>
            <a:ext cx="486030" cy="523220"/>
          </a:xfrm>
          <a:prstGeom prst="rect">
            <a:avLst/>
          </a:prstGeom>
          <a:noFill/>
        </p:spPr>
        <p:txBody>
          <a:bodyPr wrap="none" rtlCol="0">
            <a:spAutoFit/>
          </a:bodyPr>
          <a:lstStyle/>
          <a:p>
            <a:r>
              <a:rPr lang="en-GB" sz="2800" b="1" dirty="0">
                <a:solidFill>
                  <a:srgbClr val="00FF00"/>
                </a:solidFill>
              </a:rPr>
              <a:t>2.</a:t>
            </a:r>
          </a:p>
        </p:txBody>
      </p:sp>
      <p:sp>
        <p:nvSpPr>
          <p:cNvPr id="15" name="TextBox 14">
            <a:extLst>
              <a:ext uri="{FF2B5EF4-FFF2-40B4-BE49-F238E27FC236}">
                <a16:creationId xmlns:a16="http://schemas.microsoft.com/office/drawing/2014/main" id="{451DDA8E-9114-4340-87A8-43DEAB087E12}"/>
              </a:ext>
            </a:extLst>
          </p:cNvPr>
          <p:cNvSpPr txBox="1"/>
          <p:nvPr/>
        </p:nvSpPr>
        <p:spPr>
          <a:xfrm>
            <a:off x="427955" y="3135388"/>
            <a:ext cx="486030" cy="523220"/>
          </a:xfrm>
          <a:prstGeom prst="rect">
            <a:avLst/>
          </a:prstGeom>
          <a:noFill/>
        </p:spPr>
        <p:txBody>
          <a:bodyPr wrap="none" rtlCol="0">
            <a:spAutoFit/>
          </a:bodyPr>
          <a:lstStyle/>
          <a:p>
            <a:r>
              <a:rPr lang="en-GB" sz="2800" b="1" dirty="0">
                <a:solidFill>
                  <a:srgbClr val="00FF00"/>
                </a:solidFill>
              </a:rPr>
              <a:t>3.</a:t>
            </a:r>
          </a:p>
        </p:txBody>
      </p:sp>
      <p:sp>
        <p:nvSpPr>
          <p:cNvPr id="16" name="TextBox 15">
            <a:extLst>
              <a:ext uri="{FF2B5EF4-FFF2-40B4-BE49-F238E27FC236}">
                <a16:creationId xmlns:a16="http://schemas.microsoft.com/office/drawing/2014/main" id="{2D4E10E4-14E9-450F-9DDC-48AF387431E9}"/>
              </a:ext>
            </a:extLst>
          </p:cNvPr>
          <p:cNvSpPr txBox="1"/>
          <p:nvPr/>
        </p:nvSpPr>
        <p:spPr>
          <a:xfrm>
            <a:off x="427955" y="3796450"/>
            <a:ext cx="486030" cy="523220"/>
          </a:xfrm>
          <a:prstGeom prst="rect">
            <a:avLst/>
          </a:prstGeom>
          <a:noFill/>
        </p:spPr>
        <p:txBody>
          <a:bodyPr wrap="none" rtlCol="0">
            <a:spAutoFit/>
          </a:bodyPr>
          <a:lstStyle/>
          <a:p>
            <a:r>
              <a:rPr lang="en-GB" sz="2800" b="1" dirty="0">
                <a:solidFill>
                  <a:srgbClr val="00FF00"/>
                </a:solidFill>
              </a:rPr>
              <a:t>4.</a:t>
            </a:r>
          </a:p>
        </p:txBody>
      </p:sp>
      <p:pic>
        <p:nvPicPr>
          <p:cNvPr id="17" name="Picture 16">
            <a:extLst>
              <a:ext uri="{FF2B5EF4-FFF2-40B4-BE49-F238E27FC236}">
                <a16:creationId xmlns:a16="http://schemas.microsoft.com/office/drawing/2014/main" id="{498FED5D-46DD-45E2-AC2A-6A4560D1846D}"/>
              </a:ext>
            </a:extLst>
          </p:cNvPr>
          <p:cNvPicPr>
            <a:picLocks noChangeAspect="1"/>
          </p:cNvPicPr>
          <p:nvPr/>
        </p:nvPicPr>
        <p:blipFill>
          <a:blip r:embed="rId3"/>
          <a:stretch>
            <a:fillRect/>
          </a:stretch>
        </p:blipFill>
        <p:spPr>
          <a:xfrm>
            <a:off x="7274051" y="1645250"/>
            <a:ext cx="4423528" cy="4500907"/>
          </a:xfrm>
          <a:prstGeom prst="rect">
            <a:avLst/>
          </a:prstGeom>
        </p:spPr>
      </p:pic>
    </p:spTree>
    <p:extLst>
      <p:ext uri="{BB962C8B-B14F-4D97-AF65-F5344CB8AC3E}">
        <p14:creationId xmlns:p14="http://schemas.microsoft.com/office/powerpoint/2010/main" val="97216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885E20-6B10-432F-8EB4-E29E2CB88EA3}"/>
              </a:ext>
            </a:extLst>
          </p:cNvPr>
          <p:cNvSpPr/>
          <p:nvPr/>
        </p:nvSpPr>
        <p:spPr>
          <a:xfrm>
            <a:off x="617220" y="1236663"/>
            <a:ext cx="10355580" cy="4105695"/>
          </a:xfrm>
          <a:prstGeom prst="rect">
            <a:avLst/>
          </a:prstGeom>
          <a:solidFill>
            <a:schemeClr val="tx2"/>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2800" dirty="0">
                <a:solidFill>
                  <a:schemeClr val="bg2"/>
                </a:solidFill>
              </a:rPr>
              <a:t>1. Using square brackets [ ]</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0B87F9AD-6483-4C40-8E1F-31A04660BCA8}"/>
              </a:ext>
            </a:extLst>
          </p:cNvPr>
          <p:cNvPicPr>
            <a:picLocks noChangeAspect="1"/>
          </p:cNvPicPr>
          <p:nvPr/>
        </p:nvPicPr>
        <p:blipFill>
          <a:blip r:embed="rId3"/>
          <a:stretch>
            <a:fillRect/>
          </a:stretch>
        </p:blipFill>
        <p:spPr>
          <a:xfrm>
            <a:off x="1022464" y="1515642"/>
            <a:ext cx="9545091" cy="3485567"/>
          </a:xfrm>
          <a:prstGeom prst="rect">
            <a:avLst/>
          </a:prstGeom>
        </p:spPr>
      </p:pic>
      <p:sp>
        <p:nvSpPr>
          <p:cNvPr id="8" name="TextBox 12">
            <a:extLst>
              <a:ext uri="{FF2B5EF4-FFF2-40B4-BE49-F238E27FC236}">
                <a16:creationId xmlns:a16="http://schemas.microsoft.com/office/drawing/2014/main" id="{3D895486-7AF7-4C72-9D88-83E14D97C34A}"/>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59</a:t>
            </a:fld>
            <a:endParaRPr lang="en-US"/>
          </a:p>
        </p:txBody>
      </p:sp>
    </p:spTree>
    <p:extLst>
      <p:ext uri="{BB962C8B-B14F-4D97-AF65-F5344CB8AC3E}">
        <p14:creationId xmlns:p14="http://schemas.microsoft.com/office/powerpoint/2010/main" val="2195938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0E758C84-0081-4DA8-BE48-D0D7ACD92DF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6</a:t>
            </a:fld>
            <a:endParaRPr lang="en-US">
              <a:solidFill>
                <a:schemeClr val="bg1"/>
              </a:solidFill>
            </a:endParaRPr>
          </a:p>
        </p:txBody>
      </p:sp>
      <p:pic>
        <p:nvPicPr>
          <p:cNvPr id="8" name="Picture 7">
            <a:extLst>
              <a:ext uri="{FF2B5EF4-FFF2-40B4-BE49-F238E27FC236}">
                <a16:creationId xmlns:a16="http://schemas.microsoft.com/office/drawing/2014/main" id="{34F73633-B139-469B-AB43-15502C516C2F}"/>
              </a:ext>
            </a:extLst>
          </p:cNvPr>
          <p:cNvPicPr>
            <a:picLocks noChangeAspect="1"/>
          </p:cNvPicPr>
          <p:nvPr/>
        </p:nvPicPr>
        <p:blipFill>
          <a:blip r:embed="rId4"/>
          <a:stretch>
            <a:fillRect/>
          </a:stretch>
        </p:blipFill>
        <p:spPr>
          <a:xfrm>
            <a:off x="3440820" y="3819370"/>
            <a:ext cx="4416795" cy="1959004"/>
          </a:xfrm>
          <a:prstGeom prst="rect">
            <a:avLst/>
          </a:prstGeom>
        </p:spPr>
      </p:pic>
      <p:sp>
        <p:nvSpPr>
          <p:cNvPr id="9" name="Title 8">
            <a:extLst>
              <a:ext uri="{FF2B5EF4-FFF2-40B4-BE49-F238E27FC236}">
                <a16:creationId xmlns:a16="http://schemas.microsoft.com/office/drawing/2014/main" id="{A39DE7C2-B5C4-4407-B083-078B3CC794D0}"/>
              </a:ext>
            </a:extLst>
          </p:cNvPr>
          <p:cNvSpPr>
            <a:spLocks noGrp="1"/>
          </p:cNvSpPr>
          <p:nvPr>
            <p:ph type="title" idx="4294967295"/>
          </p:nvPr>
        </p:nvSpPr>
        <p:spPr>
          <a:xfrm>
            <a:off x="411480" y="409758"/>
            <a:ext cx="10972800" cy="609600"/>
          </a:xfrm>
        </p:spPr>
        <p:txBody>
          <a:bodyPr/>
          <a:lstStyle/>
          <a:p>
            <a:r>
              <a:rPr lang="en-GB" sz="2800" b="1" dirty="0">
                <a:solidFill>
                  <a:schemeClr val="bg1"/>
                </a:solidFill>
                <a:cs typeface="Arial"/>
              </a:rPr>
              <a:t>Python in the cloud: Google </a:t>
            </a:r>
            <a:r>
              <a:rPr lang="en-GB" sz="2800" b="1" dirty="0" err="1">
                <a:solidFill>
                  <a:schemeClr val="bg1"/>
                </a:solidFill>
                <a:cs typeface="Arial"/>
              </a:rPr>
              <a:t>Colab</a:t>
            </a:r>
            <a:endParaRPr lang="en-GB" sz="2800" dirty="0">
              <a:solidFill>
                <a:schemeClr val="bg1"/>
              </a:solidFill>
            </a:endParaRPr>
          </a:p>
        </p:txBody>
      </p:sp>
      <p:sp>
        <p:nvSpPr>
          <p:cNvPr id="10" name="TextBox 9">
            <a:extLst>
              <a:ext uri="{FF2B5EF4-FFF2-40B4-BE49-F238E27FC236}">
                <a16:creationId xmlns:a16="http://schemas.microsoft.com/office/drawing/2014/main" id="{7613379C-4733-494C-88CE-8E342B391A9F}"/>
              </a:ext>
            </a:extLst>
          </p:cNvPr>
          <p:cNvSpPr txBox="1"/>
          <p:nvPr/>
        </p:nvSpPr>
        <p:spPr>
          <a:xfrm>
            <a:off x="838716" y="1146707"/>
            <a:ext cx="11145284" cy="701731"/>
          </a:xfrm>
          <a:prstGeom prst="rect">
            <a:avLst/>
          </a:prstGeom>
          <a:noFill/>
        </p:spPr>
        <p:txBody>
          <a:bodyPr wrap="square">
            <a:spAutoFit/>
          </a:bodyPr>
          <a:lstStyle/>
          <a:p>
            <a:pPr marR="0" lvl="0" algn="l" defTabSz="914400" rtl="0" eaLnBrk="1" fontAlgn="base" latinLnBrk="0" hangingPunct="1">
              <a:lnSpc>
                <a:spcPct val="100000"/>
              </a:lnSpc>
              <a:spcBef>
                <a:spcPct val="20000"/>
              </a:spcBef>
              <a:spcAft>
                <a:spcPct val="0"/>
              </a:spcAft>
              <a:buClr>
                <a:srgbClr val="453878"/>
              </a:buClr>
              <a:buSzPct val="65000"/>
              <a:tabLst/>
              <a:defRPr/>
            </a:pP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Colaboratory</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or ‘</a:t>
            </a: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Colab</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for short, is a product from Google Research </a:t>
            </a:r>
          </a:p>
          <a:p>
            <a:pPr marR="0" lvl="0" algn="l" defTabSz="914400" rtl="0" eaLnBrk="1" fontAlgn="base" latinLnBrk="0" hangingPunct="1">
              <a:lnSpc>
                <a:spcPct val="100000"/>
              </a:lnSpc>
              <a:spcBef>
                <a:spcPct val="20000"/>
              </a:spcBef>
              <a:spcAft>
                <a:spcPct val="0"/>
              </a:spcAft>
              <a:buClr>
                <a:srgbClr val="453878"/>
              </a:buClr>
              <a:buSzPct val="65000"/>
              <a:tabLst/>
              <a:defRPr/>
            </a:pPr>
            <a:endPar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endParaRPr>
          </a:p>
        </p:txBody>
      </p:sp>
      <p:sp>
        <p:nvSpPr>
          <p:cNvPr id="11" name="TextBox 10">
            <a:extLst>
              <a:ext uri="{FF2B5EF4-FFF2-40B4-BE49-F238E27FC236}">
                <a16:creationId xmlns:a16="http://schemas.microsoft.com/office/drawing/2014/main" id="{C67ADDE4-5D4B-46B8-8B43-5A44EB2E4710}"/>
              </a:ext>
            </a:extLst>
          </p:cNvPr>
          <p:cNvSpPr txBox="1"/>
          <p:nvPr/>
        </p:nvSpPr>
        <p:spPr>
          <a:xfrm>
            <a:off x="838716" y="1954387"/>
            <a:ext cx="11145284" cy="646331"/>
          </a:xfrm>
          <a:prstGeom prst="rect">
            <a:avLst/>
          </a:prstGeom>
          <a:noFill/>
        </p:spPr>
        <p:txBody>
          <a:bodyPr wrap="square">
            <a:spAutoFit/>
          </a:bodyPr>
          <a:lstStyle/>
          <a:p>
            <a:pPr marR="0" lvl="0" algn="l" defTabSz="914400" rtl="0" eaLnBrk="1" fontAlgn="base" latinLnBrk="0" hangingPunct="1">
              <a:lnSpc>
                <a:spcPct val="100000"/>
              </a:lnSpc>
              <a:spcBef>
                <a:spcPct val="20000"/>
              </a:spcBef>
              <a:spcAft>
                <a:spcPct val="0"/>
              </a:spcAft>
              <a:buClr>
                <a:srgbClr val="453878"/>
              </a:buClr>
              <a:buSzPct val="65000"/>
              <a:tabLst/>
              <a:defRPr/>
            </a:pP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Colab</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allows anybody to write and execute arbitrary Python code through the browser</a:t>
            </a:r>
            <a:r>
              <a:rPr lang="en-GB" altLang="en-US" kern="0" dirty="0">
                <a:solidFill>
                  <a:schemeClr val="bg1"/>
                </a:solidFill>
                <a:latin typeface="Century Gothic" panose="020B0502020202020204" pitchFamily="34" charset="0"/>
                <a:ea typeface="MS PGothic" pitchFamily="34" charset="-128"/>
                <a:cs typeface="Calibri" panose="020F0502020204030204" pitchFamily="34" charset="0"/>
              </a:rPr>
              <a:t>. It’</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s especially well suited to machine learning, data analysis and education</a:t>
            </a:r>
          </a:p>
        </p:txBody>
      </p:sp>
      <p:sp>
        <p:nvSpPr>
          <p:cNvPr id="12" name="TextBox 11">
            <a:extLst>
              <a:ext uri="{FF2B5EF4-FFF2-40B4-BE49-F238E27FC236}">
                <a16:creationId xmlns:a16="http://schemas.microsoft.com/office/drawing/2014/main" id="{E5A181E5-BC89-4BE5-8E4C-FF8EE63AA945}"/>
              </a:ext>
            </a:extLst>
          </p:cNvPr>
          <p:cNvSpPr txBox="1"/>
          <p:nvPr/>
        </p:nvSpPr>
        <p:spPr>
          <a:xfrm>
            <a:off x="838716" y="3025378"/>
            <a:ext cx="9621004" cy="369332"/>
          </a:xfrm>
          <a:prstGeom prst="rect">
            <a:avLst/>
          </a:prstGeom>
          <a:noFill/>
        </p:spPr>
        <p:txBody>
          <a:bodyPr wrap="square">
            <a:spAutoFit/>
          </a:bodyPr>
          <a:lstStyle/>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Google </a:t>
            </a: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Colab</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is availab</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hlinkClick r:id="rId5">
                  <a:extLst>
                    <a:ext uri="{A12FA001-AC4F-418D-AE19-62706E023703}">
                      <ahyp:hlinkClr xmlns:ahyp="http://schemas.microsoft.com/office/drawing/2018/hyperlinkcolor" val="tx"/>
                    </a:ext>
                  </a:extLst>
                </a:hlinkClick>
              </a:rPr>
              <a:t>le</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here: </a:t>
            </a:r>
            <a:r>
              <a:rPr kumimoji="0" lang="en-GB" altLang="en-US" sz="1800" b="0" i="0" u="none" strike="noStrike" kern="0" cap="none" spc="0" normalizeH="0" baseline="0" noProof="0" dirty="0">
                <a:ln>
                  <a:noFill/>
                </a:ln>
                <a:solidFill>
                  <a:srgbClr val="00B0F0"/>
                </a:solidFill>
                <a:effectLst/>
                <a:uLnTx/>
                <a:uFillTx/>
                <a:latin typeface="Century Gothic" panose="020B0502020202020204" pitchFamily="34" charset="0"/>
                <a:ea typeface="MS PGothic" pitchFamily="34" charset="-128"/>
                <a:cs typeface="Calibri" panose="020F0502020204030204" pitchFamily="34" charset="0"/>
                <a:hlinkClick r:id="rId5">
                  <a:extLst>
                    <a:ext uri="{A12FA001-AC4F-418D-AE19-62706E023703}">
                      <ahyp:hlinkClr xmlns:ahyp="http://schemas.microsoft.com/office/drawing/2018/hyperlinkcolor" val="tx"/>
                    </a:ext>
                  </a:extLst>
                </a:hlinkClick>
              </a:rPr>
              <a:t>https://colab.research.google.com/</a:t>
            </a:r>
            <a:endParaRPr kumimoji="0" lang="en-GB" altLang="en-US" sz="1800" b="0" i="0" u="none" strike="noStrike" kern="0" cap="none" spc="0" normalizeH="0" baseline="0" noProof="0" dirty="0">
              <a:ln>
                <a:noFill/>
              </a:ln>
              <a:solidFill>
                <a:srgbClr val="00B0F0"/>
              </a:solidFill>
              <a:effectLst/>
              <a:uLnTx/>
              <a:uFillTx/>
              <a:latin typeface="Century Gothic" panose="020B0502020202020204" pitchFamily="34" charset="0"/>
              <a:ea typeface="MS PGothic" pitchFamily="34" charset="-128"/>
              <a:cs typeface="Calibri" panose="020F0502020204030204" pitchFamily="34" charset="0"/>
            </a:endParaRPr>
          </a:p>
        </p:txBody>
      </p:sp>
      <p:pic>
        <p:nvPicPr>
          <p:cNvPr id="13" name="Picture 12">
            <a:extLst>
              <a:ext uri="{FF2B5EF4-FFF2-40B4-BE49-F238E27FC236}">
                <a16:creationId xmlns:a16="http://schemas.microsoft.com/office/drawing/2014/main" id="{E478DDFD-0936-451C-9924-F4ED73BBD86A}"/>
              </a:ext>
            </a:extLst>
          </p:cNvPr>
          <p:cNvPicPr>
            <a:picLocks noChangeAspect="1"/>
          </p:cNvPicPr>
          <p:nvPr/>
        </p:nvPicPr>
        <p:blipFill>
          <a:blip r:embed="rId6"/>
          <a:stretch>
            <a:fillRect/>
          </a:stretch>
        </p:blipFill>
        <p:spPr>
          <a:xfrm>
            <a:off x="411480" y="1146707"/>
            <a:ext cx="369332" cy="369332"/>
          </a:xfrm>
          <a:prstGeom prst="rect">
            <a:avLst/>
          </a:prstGeom>
        </p:spPr>
      </p:pic>
      <p:pic>
        <p:nvPicPr>
          <p:cNvPr id="14" name="Picture 13">
            <a:extLst>
              <a:ext uri="{FF2B5EF4-FFF2-40B4-BE49-F238E27FC236}">
                <a16:creationId xmlns:a16="http://schemas.microsoft.com/office/drawing/2014/main" id="{C66D6F09-126E-4D66-AD0A-07817DF611BB}"/>
              </a:ext>
            </a:extLst>
          </p:cNvPr>
          <p:cNvPicPr>
            <a:picLocks noChangeAspect="1"/>
          </p:cNvPicPr>
          <p:nvPr/>
        </p:nvPicPr>
        <p:blipFill>
          <a:blip r:embed="rId6"/>
          <a:stretch>
            <a:fillRect/>
          </a:stretch>
        </p:blipFill>
        <p:spPr>
          <a:xfrm>
            <a:off x="411480" y="1959978"/>
            <a:ext cx="369332" cy="369332"/>
          </a:xfrm>
          <a:prstGeom prst="rect">
            <a:avLst/>
          </a:prstGeom>
        </p:spPr>
      </p:pic>
      <p:pic>
        <p:nvPicPr>
          <p:cNvPr id="15" name="Picture 14">
            <a:extLst>
              <a:ext uri="{FF2B5EF4-FFF2-40B4-BE49-F238E27FC236}">
                <a16:creationId xmlns:a16="http://schemas.microsoft.com/office/drawing/2014/main" id="{ED7E5321-795B-4FD8-802E-97862362843D}"/>
              </a:ext>
            </a:extLst>
          </p:cNvPr>
          <p:cNvPicPr>
            <a:picLocks noChangeAspect="1"/>
          </p:cNvPicPr>
          <p:nvPr/>
        </p:nvPicPr>
        <p:blipFill>
          <a:blip r:embed="rId6"/>
          <a:stretch>
            <a:fillRect/>
          </a:stretch>
        </p:blipFill>
        <p:spPr>
          <a:xfrm>
            <a:off x="411480" y="3058196"/>
            <a:ext cx="369332" cy="369332"/>
          </a:xfrm>
          <a:prstGeom prst="rect">
            <a:avLst/>
          </a:prstGeom>
        </p:spPr>
      </p:pic>
      <p:sp>
        <p:nvSpPr>
          <p:cNvPr id="2" name="TextBox 1">
            <a:extLst>
              <a:ext uri="{FF2B5EF4-FFF2-40B4-BE49-F238E27FC236}">
                <a16:creationId xmlns:a16="http://schemas.microsoft.com/office/drawing/2014/main" id="{462A0293-6530-4117-A8E5-53E7567458B9}"/>
              </a:ext>
            </a:extLst>
          </p:cNvPr>
          <p:cNvSpPr txBox="1"/>
          <p:nvPr/>
        </p:nvSpPr>
        <p:spPr>
          <a:xfrm>
            <a:off x="4966753" y="6448242"/>
            <a:ext cx="6010507" cy="307777"/>
          </a:xfrm>
          <a:prstGeom prst="rect">
            <a:avLst/>
          </a:prstGeom>
          <a:noFill/>
        </p:spPr>
        <p:txBody>
          <a:bodyPr wrap="square" rtlCol="0">
            <a:spAutoFit/>
          </a:bodyPr>
          <a:lstStyle/>
          <a:p>
            <a:r>
              <a:rPr lang="en-GB" sz="1400" dirty="0">
                <a:solidFill>
                  <a:schemeClr val="bg1"/>
                </a:solidFill>
              </a:rPr>
              <a:t>Source: </a:t>
            </a:r>
            <a:r>
              <a:rPr lang="en-GB" sz="1400" dirty="0">
                <a:solidFill>
                  <a:schemeClr val="bg1"/>
                </a:solidFill>
                <a:hlinkClick r:id="rId7"/>
              </a:rPr>
              <a:t>Google</a:t>
            </a:r>
            <a:r>
              <a:rPr lang="en-GB" sz="1400" dirty="0">
                <a:solidFill>
                  <a:schemeClr val="bg1"/>
                </a:solidFill>
              </a:rPr>
              <a:t> </a:t>
            </a:r>
            <a:r>
              <a:rPr lang="en-GB" sz="1400" dirty="0"/>
              <a:t> </a:t>
            </a:r>
          </a:p>
        </p:txBody>
      </p:sp>
    </p:spTree>
    <p:extLst>
      <p:ext uri="{BB962C8B-B14F-4D97-AF65-F5344CB8AC3E}">
        <p14:creationId xmlns:p14="http://schemas.microsoft.com/office/powerpoint/2010/main" val="52368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4BC35D-4784-41EB-8D3E-A0193487F24F}"/>
              </a:ext>
            </a:extLst>
          </p:cNvPr>
          <p:cNvSpPr/>
          <p:nvPr/>
        </p:nvSpPr>
        <p:spPr>
          <a:xfrm>
            <a:off x="306705" y="1582404"/>
            <a:ext cx="11500485" cy="3377384"/>
          </a:xfrm>
          <a:prstGeom prst="rect">
            <a:avLst/>
          </a:prstGeom>
          <a:solidFill>
            <a:schemeClr val="tx2"/>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200" dirty="0">
                <a:solidFill>
                  <a:schemeClr val="bg2"/>
                </a:solidFill>
              </a:rPr>
              <a:t>2. Using logical (</a:t>
            </a:r>
            <a:r>
              <a:rPr lang="en-GB" sz="3200" dirty="0"/>
              <a:t>B</a:t>
            </a:r>
            <a:r>
              <a:rPr lang="en-GB" sz="3200" dirty="0">
                <a:solidFill>
                  <a:schemeClr val="bg2"/>
                </a:solidFill>
              </a:rPr>
              <a:t>oolean) expressions method</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CFF16646-1879-4764-B403-844E4FE92EF9}"/>
              </a:ext>
            </a:extLst>
          </p:cNvPr>
          <p:cNvPicPr>
            <a:picLocks noChangeAspect="1"/>
          </p:cNvPicPr>
          <p:nvPr/>
        </p:nvPicPr>
        <p:blipFill>
          <a:blip r:embed="rId3"/>
          <a:stretch>
            <a:fillRect/>
          </a:stretch>
        </p:blipFill>
        <p:spPr>
          <a:xfrm>
            <a:off x="512475" y="1796886"/>
            <a:ext cx="11058813" cy="2909818"/>
          </a:xfrm>
          <a:prstGeom prst="rect">
            <a:avLst/>
          </a:prstGeom>
        </p:spPr>
      </p:pic>
      <p:sp>
        <p:nvSpPr>
          <p:cNvPr id="8" name="TextBox 12">
            <a:extLst>
              <a:ext uri="{FF2B5EF4-FFF2-40B4-BE49-F238E27FC236}">
                <a16:creationId xmlns:a16="http://schemas.microsoft.com/office/drawing/2014/main" id="{E6C61966-F42C-45D2-BF2B-00AB914EBD57}"/>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60</a:t>
            </a:fld>
            <a:endParaRPr lang="en-US"/>
          </a:p>
        </p:txBody>
      </p:sp>
    </p:spTree>
    <p:extLst>
      <p:ext uri="{BB962C8B-B14F-4D97-AF65-F5344CB8AC3E}">
        <p14:creationId xmlns:p14="http://schemas.microsoft.com/office/powerpoint/2010/main" val="3862754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0D7ABA-A00D-46BB-A9A5-F71917ACA519}"/>
              </a:ext>
            </a:extLst>
          </p:cNvPr>
          <p:cNvSpPr/>
          <p:nvPr/>
        </p:nvSpPr>
        <p:spPr>
          <a:xfrm>
            <a:off x="1836420" y="1991973"/>
            <a:ext cx="8507730" cy="4084977"/>
          </a:xfrm>
          <a:prstGeom prst="rect">
            <a:avLst/>
          </a:prstGeom>
          <a:solidFill>
            <a:schemeClr val="tx2"/>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200" dirty="0">
                <a:solidFill>
                  <a:schemeClr val="bg2"/>
                </a:solidFill>
              </a:rPr>
              <a:t>3. Using </a:t>
            </a:r>
            <a:r>
              <a:rPr lang="en-GB" sz="3200" dirty="0" err="1">
                <a:solidFill>
                  <a:schemeClr val="bg2"/>
                </a:solidFill>
              </a:rPr>
              <a:t>loc</a:t>
            </a:r>
            <a:r>
              <a:rPr lang="en-GB" sz="3200" dirty="0">
                <a:solidFill>
                  <a:schemeClr val="bg2"/>
                </a:solidFill>
              </a:rPr>
              <a:t>[ ] method</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kumimoji="0" lang="en-GB" sz="2000" b="0" i="0" u="none" strike="noStrike" kern="1200" cap="none" spc="0" normalizeH="0" baseline="0" noProof="0" dirty="0">
                <a:ln>
                  <a:noFill/>
                </a:ln>
                <a:solidFill>
                  <a:srgbClr val="453878"/>
                </a:solidFill>
                <a:effectLst/>
                <a:uLnTx/>
                <a:uFillTx/>
                <a:latin typeface="Century Gothic" panose="020F0302020204030204"/>
                <a:ea typeface="+mn-ea"/>
                <a:cs typeface="+mn-cs"/>
              </a:rPr>
              <a:t>The pandas attribute .</a:t>
            </a:r>
            <a:r>
              <a:rPr kumimoji="0" lang="en-GB" sz="2000" b="0" i="0" u="none" strike="noStrike" kern="1200" cap="none" spc="0" normalizeH="0" baseline="0" noProof="0" dirty="0" err="1">
                <a:ln>
                  <a:noFill/>
                </a:ln>
                <a:solidFill>
                  <a:srgbClr val="453878"/>
                </a:solidFill>
                <a:effectLst/>
                <a:uLnTx/>
                <a:uFillTx/>
                <a:latin typeface="Century Gothic" panose="020F0302020204030204"/>
                <a:ea typeface="+mn-ea"/>
                <a:cs typeface="+mn-cs"/>
              </a:rPr>
              <a:t>loc</a:t>
            </a:r>
            <a:r>
              <a:rPr kumimoji="0" lang="en-GB" sz="2000" b="0" i="0" u="none" strike="noStrike" kern="1200" cap="none" spc="0" normalizeH="0" baseline="0" noProof="0" dirty="0">
                <a:ln>
                  <a:noFill/>
                </a:ln>
                <a:solidFill>
                  <a:srgbClr val="453878"/>
                </a:solidFill>
                <a:effectLst/>
                <a:uLnTx/>
                <a:uFillTx/>
                <a:latin typeface="Century Gothic" panose="020F0302020204030204"/>
                <a:ea typeface="+mn-ea"/>
                <a:cs typeface="+mn-cs"/>
              </a:rPr>
              <a:t> will allow you to select rows and columns in the following </a:t>
            </a:r>
            <a:r>
              <a:rPr lang="en-GB" sz="2000" dirty="0">
                <a:solidFill>
                  <a:srgbClr val="453878"/>
                </a:solidFill>
                <a:latin typeface="Century Gothic" panose="020F0302020204030204"/>
              </a:rPr>
              <a:t>way:</a:t>
            </a:r>
            <a:endParaRPr kumimoji="0" lang="en-GB" sz="2000" b="0" i="0" u="none" strike="noStrike" kern="1200" cap="none" spc="0" normalizeH="0" baseline="0" noProof="0" dirty="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A419D593-5F6B-4D9F-9AA0-E395DD0349F9}"/>
              </a:ext>
            </a:extLst>
          </p:cNvPr>
          <p:cNvPicPr>
            <a:picLocks noChangeAspect="1"/>
          </p:cNvPicPr>
          <p:nvPr/>
        </p:nvPicPr>
        <p:blipFill>
          <a:blip r:embed="rId3"/>
          <a:stretch>
            <a:fillRect/>
          </a:stretch>
        </p:blipFill>
        <p:spPr>
          <a:xfrm>
            <a:off x="2043112" y="2163633"/>
            <a:ext cx="8105775" cy="3762375"/>
          </a:xfrm>
          <a:prstGeom prst="rect">
            <a:avLst/>
          </a:prstGeom>
        </p:spPr>
      </p:pic>
      <p:sp>
        <p:nvSpPr>
          <p:cNvPr id="8" name="TextBox 12">
            <a:extLst>
              <a:ext uri="{FF2B5EF4-FFF2-40B4-BE49-F238E27FC236}">
                <a16:creationId xmlns:a16="http://schemas.microsoft.com/office/drawing/2014/main" id="{ED3828BB-4524-4520-9144-E489B625C3C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61</a:t>
            </a:fld>
            <a:endParaRPr lang="en-US"/>
          </a:p>
        </p:txBody>
      </p:sp>
    </p:spTree>
    <p:extLst>
      <p:ext uri="{BB962C8B-B14F-4D97-AF65-F5344CB8AC3E}">
        <p14:creationId xmlns:p14="http://schemas.microsoft.com/office/powerpoint/2010/main" val="1161344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415BBA-FAEC-4EC5-8D29-2355FCBFB963}"/>
              </a:ext>
            </a:extLst>
          </p:cNvPr>
          <p:cNvSpPr/>
          <p:nvPr/>
        </p:nvSpPr>
        <p:spPr>
          <a:xfrm>
            <a:off x="2034540" y="2066617"/>
            <a:ext cx="8126730" cy="4105695"/>
          </a:xfrm>
          <a:prstGeom prst="rect">
            <a:avLst/>
          </a:prstGeom>
          <a:solidFill>
            <a:schemeClr val="tx2"/>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fontAlgn="base">
              <a:spcBef>
                <a:spcPct val="30000"/>
              </a:spcBef>
              <a:spcAft>
                <a:spcPct val="0"/>
              </a:spcAft>
              <a:defRPr/>
            </a:pPr>
            <a:r>
              <a:rPr lang="en-GB" sz="3200" dirty="0">
                <a:solidFill>
                  <a:srgbClr val="453878"/>
                </a:solidFill>
                <a:latin typeface="Century Gothic" panose="020F0302020204030204"/>
              </a:rPr>
              <a:t>4. Using </a:t>
            </a:r>
            <a:r>
              <a:rPr lang="en-GB" sz="3200" dirty="0" err="1">
                <a:solidFill>
                  <a:srgbClr val="453878"/>
                </a:solidFill>
                <a:latin typeface="Century Gothic" panose="020F0302020204030204"/>
              </a:rPr>
              <a:t>iloc</a:t>
            </a:r>
            <a:r>
              <a:rPr lang="en-GB" sz="3200" dirty="0">
                <a:solidFill>
                  <a:srgbClr val="453878"/>
                </a:solidFill>
                <a:latin typeface="Century Gothic" panose="020F0302020204030204"/>
              </a:rPr>
              <a:t>[ ] method</a:t>
            </a:r>
            <a:endParaRPr kumimoji="0" lang="en-GB" sz="3200" b="0" i="0" u="none" strike="noStrike" kern="1200" cap="none" spc="0" normalizeH="0" baseline="0" noProof="0" dirty="0">
              <a:ln>
                <a:noFill/>
              </a:ln>
              <a:solidFill>
                <a:srgbClr val="453878"/>
              </a:solidFill>
              <a:effectLst/>
              <a:uLnTx/>
              <a:uFillTx/>
              <a:latin typeface="Century Gothic" panose="020F0302020204030204"/>
              <a:ea typeface="+mn-ea"/>
              <a:cs typeface="+mn-cs"/>
            </a:endParaRP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7999" y="1236663"/>
            <a:ext cx="11168063"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dirty="0">
                <a:solidFill>
                  <a:srgbClr val="453878"/>
                </a:solidFill>
                <a:latin typeface="Century Gothic" panose="020F0302020204030204"/>
              </a:rPr>
              <a:t>The pandas attribute .</a:t>
            </a:r>
            <a:r>
              <a:rPr lang="en-GB" sz="2000" dirty="0" err="1">
                <a:solidFill>
                  <a:srgbClr val="453878"/>
                </a:solidFill>
                <a:latin typeface="Century Gothic" panose="020F0302020204030204"/>
              </a:rPr>
              <a:t>iloc</a:t>
            </a:r>
            <a:r>
              <a:rPr lang="en-GB" sz="2000" dirty="0">
                <a:solidFill>
                  <a:srgbClr val="453878"/>
                </a:solidFill>
                <a:latin typeface="Century Gothic" panose="020F0302020204030204"/>
              </a:rPr>
              <a:t> will allow you to select rows and columns in the following way:</a:t>
            </a:r>
            <a:endParaRPr kumimoji="0" lang="en-GB" sz="2000" b="0" i="0" u="none" strike="noStrike" kern="1200" cap="none" spc="0" normalizeH="0" baseline="0" noProof="0" dirty="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A39F4545-BEDC-4CD0-A565-7237E6037908}"/>
              </a:ext>
            </a:extLst>
          </p:cNvPr>
          <p:cNvPicPr>
            <a:picLocks noChangeAspect="1"/>
          </p:cNvPicPr>
          <p:nvPr/>
        </p:nvPicPr>
        <p:blipFill>
          <a:blip r:embed="rId3"/>
          <a:stretch>
            <a:fillRect/>
          </a:stretch>
        </p:blipFill>
        <p:spPr>
          <a:xfrm>
            <a:off x="2252662" y="2276378"/>
            <a:ext cx="7686675" cy="3686175"/>
          </a:xfrm>
          <a:prstGeom prst="rect">
            <a:avLst/>
          </a:prstGeom>
        </p:spPr>
      </p:pic>
      <p:sp>
        <p:nvSpPr>
          <p:cNvPr id="8" name="TextBox 12">
            <a:extLst>
              <a:ext uri="{FF2B5EF4-FFF2-40B4-BE49-F238E27FC236}">
                <a16:creationId xmlns:a16="http://schemas.microsoft.com/office/drawing/2014/main" id="{E6085EEA-A818-43A9-BB02-506DF808AA95}"/>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62</a:t>
            </a:fld>
            <a:endParaRPr lang="en-US"/>
          </a:p>
        </p:txBody>
      </p:sp>
    </p:spTree>
    <p:extLst>
      <p:ext uri="{BB962C8B-B14F-4D97-AF65-F5344CB8AC3E}">
        <p14:creationId xmlns:p14="http://schemas.microsoft.com/office/powerpoint/2010/main" val="1225490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63</a:t>
            </a:fld>
            <a:endParaRPr lang="en-US"/>
          </a:p>
        </p:txBody>
      </p:sp>
      <p:sp>
        <p:nvSpPr>
          <p:cNvPr id="2" name="Title 1">
            <a:extLst>
              <a:ext uri="{FF2B5EF4-FFF2-40B4-BE49-F238E27FC236}">
                <a16:creationId xmlns:a16="http://schemas.microsoft.com/office/drawing/2014/main" id="{2C630EA7-0E29-4267-8A63-27B0086C046D}"/>
              </a:ext>
            </a:extLst>
          </p:cNvPr>
          <p:cNvSpPr>
            <a:spLocks noGrp="1"/>
          </p:cNvSpPr>
          <p:nvPr>
            <p:ph type="title"/>
          </p:nvPr>
        </p:nvSpPr>
        <p:spPr/>
        <p:txBody>
          <a:bodyPr/>
          <a:lstStyle/>
          <a:p>
            <a:r>
              <a:rPr lang="en-GB" sz="3600" b="1" dirty="0">
                <a:latin typeface="Century Gothic"/>
                <a:cs typeface="Calibri"/>
              </a:rPr>
              <a:t>Working with missing data</a:t>
            </a:r>
            <a:endParaRPr lang="en-GB" dirty="0"/>
          </a:p>
        </p:txBody>
      </p:sp>
    </p:spTree>
    <p:extLst>
      <p:ext uri="{BB962C8B-B14F-4D97-AF65-F5344CB8AC3E}">
        <p14:creationId xmlns:p14="http://schemas.microsoft.com/office/powerpoint/2010/main" val="3273750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782DF1C-8E5D-49A2-AD70-F810EDB7DB5E}"/>
              </a:ext>
            </a:extLst>
          </p:cNvPr>
          <p:cNvSpPr/>
          <p:nvPr/>
        </p:nvSpPr>
        <p:spPr>
          <a:xfrm>
            <a:off x="7003896" y="3762936"/>
            <a:ext cx="3882737" cy="2912184"/>
          </a:xfrm>
          <a:prstGeom prst="roundRect">
            <a:avLst/>
          </a:prstGeom>
          <a:solidFill>
            <a:schemeClr val="bg1"/>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371475" y="441466"/>
            <a:ext cx="11160125" cy="587375"/>
          </a:xfrm>
          <a:prstGeom prst="rect">
            <a:avLst/>
          </a:prstGeom>
        </p:spPr>
        <p:txBody>
          <a:bodyPr/>
          <a:lstStyle/>
          <a:p>
            <a:pPr marL="0" indent="0">
              <a:spcBef>
                <a:spcPct val="30000"/>
              </a:spcBef>
              <a:buFont typeface="Arial"/>
              <a:buNone/>
              <a:defRPr/>
            </a:pPr>
            <a:r>
              <a:rPr lang="en-GB" sz="2800" b="1" dirty="0">
                <a:solidFill>
                  <a:schemeClr val="bg1"/>
                </a:solidFill>
              </a:rPr>
              <a:t>Working with missing data</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1103453" y="1253491"/>
            <a:ext cx="10972800" cy="30777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1800" dirty="0">
                <a:solidFill>
                  <a:schemeClr val="bg1"/>
                </a:solidFill>
                <a:latin typeface="Century Gothic" panose="020F0302020204030204"/>
              </a:rPr>
              <a:t>Missing data can occur when no information is provided</a:t>
            </a:r>
          </a:p>
        </p:txBody>
      </p:sp>
      <p:sp>
        <p:nvSpPr>
          <p:cNvPr id="6" name="TextBox 12">
            <a:extLst>
              <a:ext uri="{FF2B5EF4-FFF2-40B4-BE49-F238E27FC236}">
                <a16:creationId xmlns:a16="http://schemas.microsoft.com/office/drawing/2014/main" id="{2CF8F0EC-DAF1-47E3-9286-03A52D85368D}"/>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64</a:t>
            </a:fld>
            <a:endParaRPr lang="en-US">
              <a:solidFill>
                <a:schemeClr val="bg1"/>
              </a:solidFill>
            </a:endParaRPr>
          </a:p>
        </p:txBody>
      </p:sp>
      <p:sp>
        <p:nvSpPr>
          <p:cNvPr id="7" name="TextBox 6">
            <a:extLst>
              <a:ext uri="{FF2B5EF4-FFF2-40B4-BE49-F238E27FC236}">
                <a16:creationId xmlns:a16="http://schemas.microsoft.com/office/drawing/2014/main" id="{AA3BAA7F-C30D-420B-A651-525D60678D7B}"/>
              </a:ext>
            </a:extLst>
          </p:cNvPr>
          <p:cNvSpPr txBox="1"/>
          <p:nvPr/>
        </p:nvSpPr>
        <p:spPr>
          <a:xfrm>
            <a:off x="1103453" y="1773155"/>
            <a:ext cx="9985094" cy="646331"/>
          </a:xfrm>
          <a:prstGeom prst="rect">
            <a:avLst/>
          </a:prstGeom>
          <a:noFill/>
        </p:spPr>
        <p:txBody>
          <a:bodyPr wrap="square">
            <a:spAutoFit/>
          </a:bodyPr>
          <a:lstStyle/>
          <a:p>
            <a:pPr marL="0" indent="0" fontAlgn="base">
              <a:spcBef>
                <a:spcPct val="30000"/>
              </a:spcBef>
              <a:spcAft>
                <a:spcPct val="0"/>
              </a:spcAft>
              <a:buNone/>
              <a:defRPr/>
            </a:pPr>
            <a:r>
              <a:rPr lang="en-GB" dirty="0">
                <a:solidFill>
                  <a:schemeClr val="bg1"/>
                </a:solidFill>
                <a:latin typeface="Century Gothic" panose="020F0302020204030204"/>
              </a:rPr>
              <a:t>In Pandas, missing data is represented by two values: None and </a:t>
            </a:r>
            <a:r>
              <a:rPr lang="en-GB" dirty="0" err="1">
                <a:solidFill>
                  <a:schemeClr val="bg1"/>
                </a:solidFill>
                <a:latin typeface="Century Gothic" panose="020F0302020204030204"/>
              </a:rPr>
              <a:t>NaN</a:t>
            </a:r>
            <a:r>
              <a:rPr lang="en-GB" dirty="0">
                <a:solidFill>
                  <a:schemeClr val="bg1"/>
                </a:solidFill>
                <a:latin typeface="Century Gothic" panose="020F0302020204030204"/>
              </a:rPr>
              <a:t> (an acronym for Not a Number)</a:t>
            </a:r>
          </a:p>
        </p:txBody>
      </p:sp>
      <p:sp>
        <p:nvSpPr>
          <p:cNvPr id="8" name="TextBox 7">
            <a:extLst>
              <a:ext uri="{FF2B5EF4-FFF2-40B4-BE49-F238E27FC236}">
                <a16:creationId xmlns:a16="http://schemas.microsoft.com/office/drawing/2014/main" id="{36BA23CA-5B94-4D95-9433-41D6C6C45ABB}"/>
              </a:ext>
            </a:extLst>
          </p:cNvPr>
          <p:cNvSpPr txBox="1"/>
          <p:nvPr/>
        </p:nvSpPr>
        <p:spPr>
          <a:xfrm>
            <a:off x="1103453" y="3024412"/>
            <a:ext cx="9985094" cy="1006429"/>
          </a:xfrm>
          <a:prstGeom prst="rect">
            <a:avLst/>
          </a:prstGeom>
          <a:noFill/>
        </p:spPr>
        <p:txBody>
          <a:bodyPr wrap="square">
            <a:spAutoFit/>
          </a:bodyPr>
          <a:lstStyle/>
          <a:p>
            <a:pPr marL="0" indent="0" fontAlgn="base">
              <a:spcBef>
                <a:spcPct val="30000"/>
              </a:spcBef>
              <a:spcAft>
                <a:spcPct val="0"/>
              </a:spcAft>
              <a:buNone/>
              <a:defRPr/>
            </a:pPr>
            <a:r>
              <a:rPr lang="en-GB" dirty="0">
                <a:solidFill>
                  <a:schemeClr val="bg1"/>
                </a:solidFill>
                <a:latin typeface="Century Gothic" panose="020F0302020204030204"/>
              </a:rPr>
              <a:t>There are several useful functions for detecting, removing, and replacing null values in Pandas </a:t>
            </a:r>
            <a:r>
              <a:rPr lang="en-GB" dirty="0" err="1">
                <a:solidFill>
                  <a:schemeClr val="bg1"/>
                </a:solidFill>
                <a:latin typeface="Century Gothic" panose="020F0302020204030204"/>
              </a:rPr>
              <a:t>DataFrame</a:t>
            </a:r>
            <a:endParaRPr lang="en-GB" dirty="0">
              <a:solidFill>
                <a:schemeClr val="bg1"/>
              </a:solidFill>
              <a:latin typeface="Century Gothic" panose="020F0302020204030204"/>
            </a:endParaRPr>
          </a:p>
          <a:p>
            <a:pPr marL="0" indent="0" fontAlgn="base">
              <a:spcBef>
                <a:spcPct val="30000"/>
              </a:spcBef>
              <a:spcAft>
                <a:spcPct val="0"/>
              </a:spcAft>
              <a:buNone/>
              <a:defRPr/>
            </a:pPr>
            <a:r>
              <a:rPr lang="en-GB" dirty="0">
                <a:solidFill>
                  <a:schemeClr val="bg1"/>
                </a:solidFill>
                <a:latin typeface="Century Gothic" panose="020F0302020204030204"/>
              </a:rPr>
              <a:t>These functions can also be used in Pandas Series:</a:t>
            </a:r>
          </a:p>
        </p:txBody>
      </p:sp>
      <p:sp>
        <p:nvSpPr>
          <p:cNvPr id="10" name="TextBox 9">
            <a:extLst>
              <a:ext uri="{FF2B5EF4-FFF2-40B4-BE49-F238E27FC236}">
                <a16:creationId xmlns:a16="http://schemas.microsoft.com/office/drawing/2014/main" id="{144C382F-5F92-44EA-BF71-F6427B447A4A}"/>
              </a:ext>
            </a:extLst>
          </p:cNvPr>
          <p:cNvSpPr txBox="1"/>
          <p:nvPr/>
        </p:nvSpPr>
        <p:spPr>
          <a:xfrm>
            <a:off x="1103453" y="4093003"/>
            <a:ext cx="3227903" cy="2169825"/>
          </a:xfrm>
          <a:prstGeom prst="rect">
            <a:avLst/>
          </a:prstGeom>
          <a:noFill/>
        </p:spPr>
        <p:txBody>
          <a:bodyPr wrap="square">
            <a:spAutoFit/>
          </a:bodyPr>
          <a:lstStyle/>
          <a:p>
            <a:pPr marL="742950" lvl="1" indent="-285750" fontAlgn="base">
              <a:spcBef>
                <a:spcPct val="30000"/>
              </a:spcBef>
              <a:spcAft>
                <a:spcPct val="0"/>
              </a:spcAft>
              <a:buFont typeface="Arial" panose="020B0604020202020204" pitchFamily="34" charset="0"/>
              <a:buChar char="•"/>
              <a:defRPr/>
            </a:pPr>
            <a:r>
              <a:rPr lang="en-GB" sz="1800" dirty="0" err="1">
                <a:solidFill>
                  <a:schemeClr val="bg1"/>
                </a:solidFill>
                <a:latin typeface="Century Gothic" panose="020F0302020204030204"/>
              </a:rPr>
              <a:t>isnull</a:t>
            </a:r>
            <a:r>
              <a:rPr lang="en-GB" sz="1800" dirty="0">
                <a:solidFill>
                  <a:schemeClr val="bg1"/>
                </a:solidFill>
                <a:latin typeface="Century Gothic" panose="020F0302020204030204"/>
              </a:rPr>
              <a:t>()</a:t>
            </a:r>
          </a:p>
          <a:p>
            <a:pPr marL="742950" lvl="1" indent="-285750" fontAlgn="base">
              <a:spcBef>
                <a:spcPct val="30000"/>
              </a:spcBef>
              <a:spcAft>
                <a:spcPct val="0"/>
              </a:spcAft>
              <a:buFont typeface="Arial" panose="020B0604020202020204" pitchFamily="34" charset="0"/>
              <a:buChar char="•"/>
              <a:defRPr/>
            </a:pPr>
            <a:r>
              <a:rPr lang="en-GB" sz="1800" dirty="0" err="1">
                <a:solidFill>
                  <a:schemeClr val="bg1"/>
                </a:solidFill>
                <a:latin typeface="Century Gothic" panose="020F0302020204030204"/>
              </a:rPr>
              <a:t>notnull</a:t>
            </a:r>
            <a:r>
              <a:rPr lang="en-GB" sz="1800" dirty="0">
                <a:solidFill>
                  <a:schemeClr val="bg1"/>
                </a:solidFill>
                <a:latin typeface="Century Gothic" panose="020F0302020204030204"/>
              </a:rPr>
              <a:t>()</a:t>
            </a:r>
          </a:p>
          <a:p>
            <a:pPr marL="742950" lvl="1" indent="-285750" fontAlgn="base">
              <a:spcBef>
                <a:spcPct val="30000"/>
              </a:spcBef>
              <a:spcAft>
                <a:spcPct val="0"/>
              </a:spcAft>
              <a:buFont typeface="Arial" panose="020B0604020202020204" pitchFamily="34" charset="0"/>
              <a:buChar char="•"/>
              <a:defRPr/>
            </a:pPr>
            <a:r>
              <a:rPr lang="en-GB" sz="1800" dirty="0" err="1">
                <a:solidFill>
                  <a:schemeClr val="bg1"/>
                </a:solidFill>
                <a:latin typeface="Century Gothic" panose="020F0302020204030204"/>
              </a:rPr>
              <a:t>dropna</a:t>
            </a:r>
            <a:r>
              <a:rPr lang="en-GB" sz="1800" dirty="0">
                <a:solidFill>
                  <a:schemeClr val="bg1"/>
                </a:solidFill>
                <a:latin typeface="Century Gothic" panose="020F0302020204030204"/>
              </a:rPr>
              <a:t>()</a:t>
            </a:r>
          </a:p>
          <a:p>
            <a:pPr marL="742950" lvl="1" indent="-285750" fontAlgn="base">
              <a:spcBef>
                <a:spcPct val="30000"/>
              </a:spcBef>
              <a:spcAft>
                <a:spcPct val="0"/>
              </a:spcAft>
              <a:buFont typeface="Arial" panose="020B0604020202020204" pitchFamily="34" charset="0"/>
              <a:buChar char="•"/>
              <a:defRPr/>
            </a:pPr>
            <a:r>
              <a:rPr lang="en-GB" sz="1800" dirty="0" err="1">
                <a:solidFill>
                  <a:schemeClr val="bg1"/>
                </a:solidFill>
                <a:latin typeface="Century Gothic" panose="020F0302020204030204"/>
              </a:rPr>
              <a:t>fillna</a:t>
            </a:r>
            <a:r>
              <a:rPr lang="en-GB" sz="1800" dirty="0">
                <a:solidFill>
                  <a:schemeClr val="bg1"/>
                </a:solidFill>
                <a:latin typeface="Century Gothic" panose="020F0302020204030204"/>
              </a:rPr>
              <a:t>()</a:t>
            </a:r>
          </a:p>
          <a:p>
            <a:pPr marL="742950" lvl="1" indent="-285750" fontAlgn="base">
              <a:spcBef>
                <a:spcPct val="30000"/>
              </a:spcBef>
              <a:spcAft>
                <a:spcPct val="0"/>
              </a:spcAft>
              <a:buFont typeface="Arial" panose="020B0604020202020204" pitchFamily="34" charset="0"/>
              <a:buChar char="•"/>
              <a:defRPr/>
            </a:pPr>
            <a:r>
              <a:rPr lang="en-GB" sz="1800" dirty="0">
                <a:solidFill>
                  <a:schemeClr val="bg1"/>
                </a:solidFill>
                <a:latin typeface="Century Gothic" panose="020F0302020204030204"/>
              </a:rPr>
              <a:t>replace()</a:t>
            </a:r>
          </a:p>
          <a:p>
            <a:pPr marL="742950" lvl="1" indent="-285750" fontAlgn="base">
              <a:spcBef>
                <a:spcPct val="30000"/>
              </a:spcBef>
              <a:spcAft>
                <a:spcPct val="0"/>
              </a:spcAft>
              <a:buFont typeface="Arial" panose="020B0604020202020204" pitchFamily="34" charset="0"/>
              <a:buChar char="•"/>
              <a:defRPr/>
            </a:pPr>
            <a:r>
              <a:rPr lang="en-GB" sz="1800" dirty="0">
                <a:solidFill>
                  <a:schemeClr val="bg1"/>
                </a:solidFill>
                <a:latin typeface="Century Gothic" panose="020F0302020204030204"/>
              </a:rPr>
              <a:t>interpolate()</a:t>
            </a:r>
            <a:endParaRPr lang="en-GB" dirty="0"/>
          </a:p>
        </p:txBody>
      </p:sp>
      <p:pic>
        <p:nvPicPr>
          <p:cNvPr id="11" name="Picture 10" descr="Icon&#10;&#10;Description automatically generated">
            <a:extLst>
              <a:ext uri="{FF2B5EF4-FFF2-40B4-BE49-F238E27FC236}">
                <a16:creationId xmlns:a16="http://schemas.microsoft.com/office/drawing/2014/main" id="{208CA8E1-238A-4997-B87C-3B5EBC278BA9}"/>
              </a:ext>
            </a:extLst>
          </p:cNvPr>
          <p:cNvPicPr>
            <a:picLocks noChangeAspect="1"/>
          </p:cNvPicPr>
          <p:nvPr/>
        </p:nvPicPr>
        <p:blipFill>
          <a:blip r:embed="rId3"/>
          <a:stretch>
            <a:fillRect/>
          </a:stretch>
        </p:blipFill>
        <p:spPr>
          <a:xfrm>
            <a:off x="456742" y="4689359"/>
            <a:ext cx="524356" cy="539786"/>
          </a:xfrm>
          <a:prstGeom prst="rect">
            <a:avLst/>
          </a:prstGeom>
        </p:spPr>
      </p:pic>
      <p:pic>
        <p:nvPicPr>
          <p:cNvPr id="12" name="Picture 11">
            <a:extLst>
              <a:ext uri="{FF2B5EF4-FFF2-40B4-BE49-F238E27FC236}">
                <a16:creationId xmlns:a16="http://schemas.microsoft.com/office/drawing/2014/main" id="{AD5E0640-BEFA-4DD6-B618-6291B9E1BFCE}"/>
              </a:ext>
            </a:extLst>
          </p:cNvPr>
          <p:cNvPicPr>
            <a:picLocks noChangeAspect="1"/>
          </p:cNvPicPr>
          <p:nvPr/>
        </p:nvPicPr>
        <p:blipFill>
          <a:blip r:embed="rId4"/>
          <a:stretch>
            <a:fillRect/>
          </a:stretch>
        </p:blipFill>
        <p:spPr>
          <a:xfrm>
            <a:off x="522842" y="1214753"/>
            <a:ext cx="369332" cy="369332"/>
          </a:xfrm>
          <a:prstGeom prst="rect">
            <a:avLst/>
          </a:prstGeom>
        </p:spPr>
      </p:pic>
      <p:pic>
        <p:nvPicPr>
          <p:cNvPr id="13" name="Picture 12">
            <a:extLst>
              <a:ext uri="{FF2B5EF4-FFF2-40B4-BE49-F238E27FC236}">
                <a16:creationId xmlns:a16="http://schemas.microsoft.com/office/drawing/2014/main" id="{2E8FBC65-1156-4442-BFC5-BCEACDCB3506}"/>
              </a:ext>
            </a:extLst>
          </p:cNvPr>
          <p:cNvPicPr>
            <a:picLocks noChangeAspect="1"/>
          </p:cNvPicPr>
          <p:nvPr/>
        </p:nvPicPr>
        <p:blipFill>
          <a:blip r:embed="rId4"/>
          <a:stretch>
            <a:fillRect/>
          </a:stretch>
        </p:blipFill>
        <p:spPr>
          <a:xfrm>
            <a:off x="522842" y="1750275"/>
            <a:ext cx="369332" cy="369332"/>
          </a:xfrm>
          <a:prstGeom prst="rect">
            <a:avLst/>
          </a:prstGeom>
        </p:spPr>
      </p:pic>
      <p:pic>
        <p:nvPicPr>
          <p:cNvPr id="14" name="Picture 13">
            <a:extLst>
              <a:ext uri="{FF2B5EF4-FFF2-40B4-BE49-F238E27FC236}">
                <a16:creationId xmlns:a16="http://schemas.microsoft.com/office/drawing/2014/main" id="{6B824E8E-E01D-41FB-B8AA-86B2CFD64708}"/>
              </a:ext>
            </a:extLst>
          </p:cNvPr>
          <p:cNvPicPr>
            <a:picLocks noChangeAspect="1"/>
          </p:cNvPicPr>
          <p:nvPr/>
        </p:nvPicPr>
        <p:blipFill>
          <a:blip r:embed="rId4"/>
          <a:stretch>
            <a:fillRect/>
          </a:stretch>
        </p:blipFill>
        <p:spPr>
          <a:xfrm>
            <a:off x="522842" y="3059668"/>
            <a:ext cx="369332" cy="369332"/>
          </a:xfrm>
          <a:prstGeom prst="rect">
            <a:avLst/>
          </a:prstGeom>
        </p:spPr>
      </p:pic>
      <p:sp>
        <p:nvSpPr>
          <p:cNvPr id="15" name="TextBox 14">
            <a:extLst>
              <a:ext uri="{FF2B5EF4-FFF2-40B4-BE49-F238E27FC236}">
                <a16:creationId xmlns:a16="http://schemas.microsoft.com/office/drawing/2014/main" id="{CD37DE19-3A8D-4544-9C11-9F2D058F524A}"/>
              </a:ext>
            </a:extLst>
          </p:cNvPr>
          <p:cNvSpPr txBox="1"/>
          <p:nvPr/>
        </p:nvSpPr>
        <p:spPr>
          <a:xfrm>
            <a:off x="1103453" y="2529830"/>
            <a:ext cx="10165080" cy="369332"/>
          </a:xfrm>
          <a:prstGeom prst="rect">
            <a:avLst/>
          </a:prstGeom>
          <a:noFill/>
        </p:spPr>
        <p:txBody>
          <a:bodyPr wrap="square">
            <a:spAutoFit/>
          </a:bodyPr>
          <a:lstStyle/>
          <a:p>
            <a:r>
              <a:rPr lang="en-GB" dirty="0">
                <a:solidFill>
                  <a:schemeClr val="bg1"/>
                </a:solidFill>
                <a:latin typeface="Century Gothic" panose="020F0302020204030204"/>
              </a:rPr>
              <a:t>None and </a:t>
            </a:r>
            <a:r>
              <a:rPr lang="en-GB" dirty="0" err="1">
                <a:solidFill>
                  <a:schemeClr val="bg1"/>
                </a:solidFill>
                <a:latin typeface="Century Gothic" panose="020F0302020204030204"/>
              </a:rPr>
              <a:t>NaN</a:t>
            </a:r>
            <a:r>
              <a:rPr lang="en-GB" dirty="0">
                <a:solidFill>
                  <a:schemeClr val="bg1"/>
                </a:solidFill>
                <a:latin typeface="Century Gothic" panose="020F0302020204030204"/>
              </a:rPr>
              <a:t> </a:t>
            </a:r>
            <a:r>
              <a:rPr lang="en-GB" dirty="0" err="1">
                <a:solidFill>
                  <a:schemeClr val="bg1"/>
                </a:solidFill>
                <a:latin typeface="Century Gothic" panose="020F0302020204030204"/>
              </a:rPr>
              <a:t>aare</a:t>
            </a:r>
            <a:r>
              <a:rPr lang="en-GB" dirty="0">
                <a:solidFill>
                  <a:schemeClr val="bg1"/>
                </a:solidFill>
                <a:latin typeface="Century Gothic" panose="020F0302020204030204"/>
              </a:rPr>
              <a:t> essentially interchangeable for indicating missing or null values</a:t>
            </a:r>
            <a:endParaRPr lang="en-GB" dirty="0"/>
          </a:p>
        </p:txBody>
      </p:sp>
      <p:pic>
        <p:nvPicPr>
          <p:cNvPr id="16" name="Picture 15">
            <a:extLst>
              <a:ext uri="{FF2B5EF4-FFF2-40B4-BE49-F238E27FC236}">
                <a16:creationId xmlns:a16="http://schemas.microsoft.com/office/drawing/2014/main" id="{91D36DB7-FA09-4155-922B-4894C0DAD2BB}"/>
              </a:ext>
            </a:extLst>
          </p:cNvPr>
          <p:cNvPicPr>
            <a:picLocks noChangeAspect="1"/>
          </p:cNvPicPr>
          <p:nvPr/>
        </p:nvPicPr>
        <p:blipFill>
          <a:blip r:embed="rId4"/>
          <a:stretch>
            <a:fillRect/>
          </a:stretch>
        </p:blipFill>
        <p:spPr>
          <a:xfrm>
            <a:off x="522842" y="2514986"/>
            <a:ext cx="369332" cy="369332"/>
          </a:xfrm>
          <a:prstGeom prst="rect">
            <a:avLst/>
          </a:prstGeom>
        </p:spPr>
      </p:pic>
      <p:pic>
        <p:nvPicPr>
          <p:cNvPr id="18" name="Picture 17">
            <a:extLst>
              <a:ext uri="{FF2B5EF4-FFF2-40B4-BE49-F238E27FC236}">
                <a16:creationId xmlns:a16="http://schemas.microsoft.com/office/drawing/2014/main" id="{32337EE7-5DE2-40DB-856B-572CF751B853}"/>
              </a:ext>
            </a:extLst>
          </p:cNvPr>
          <p:cNvPicPr>
            <a:picLocks noChangeAspect="1"/>
          </p:cNvPicPr>
          <p:nvPr/>
        </p:nvPicPr>
        <p:blipFill>
          <a:blip r:embed="rId5"/>
          <a:stretch>
            <a:fillRect/>
          </a:stretch>
        </p:blipFill>
        <p:spPr>
          <a:xfrm>
            <a:off x="7452359" y="3907619"/>
            <a:ext cx="3057083" cy="2467121"/>
          </a:xfrm>
          <a:prstGeom prst="rect">
            <a:avLst/>
          </a:prstGeom>
        </p:spPr>
      </p:pic>
    </p:spTree>
    <p:extLst>
      <p:ext uri="{BB962C8B-B14F-4D97-AF65-F5344CB8AC3E}">
        <p14:creationId xmlns:p14="http://schemas.microsoft.com/office/powerpoint/2010/main" val="360639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0"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65</a:t>
            </a:fld>
            <a:endParaRPr lang="en-US"/>
          </a:p>
        </p:txBody>
      </p:sp>
      <p:sp>
        <p:nvSpPr>
          <p:cNvPr id="2" name="Title 1">
            <a:extLst>
              <a:ext uri="{FF2B5EF4-FFF2-40B4-BE49-F238E27FC236}">
                <a16:creationId xmlns:a16="http://schemas.microsoft.com/office/drawing/2014/main" id="{4B47B3E0-41F4-49C9-989D-C5EE9A61FBA2}"/>
              </a:ext>
            </a:extLst>
          </p:cNvPr>
          <p:cNvSpPr>
            <a:spLocks noGrp="1"/>
          </p:cNvSpPr>
          <p:nvPr>
            <p:ph type="title"/>
          </p:nvPr>
        </p:nvSpPr>
        <p:spPr/>
        <p:txBody>
          <a:bodyPr/>
          <a:lstStyle/>
          <a:p>
            <a:r>
              <a:rPr lang="en-GB" sz="3600" b="1" dirty="0">
                <a:latin typeface="Century Gothic"/>
                <a:cs typeface="Calibri"/>
              </a:rPr>
              <a:t>Connecting to a </a:t>
            </a:r>
            <a:br>
              <a:rPr lang="en-GB" sz="3600" b="1" dirty="0">
                <a:latin typeface="Century Gothic"/>
                <a:cs typeface="Calibri"/>
              </a:rPr>
            </a:br>
            <a:r>
              <a:rPr lang="en-GB" sz="3600" b="1" dirty="0">
                <a:latin typeface="Century Gothic"/>
                <a:cs typeface="Calibri"/>
              </a:rPr>
              <a:t>Microsoft SQL server</a:t>
            </a:r>
            <a:endParaRPr lang="en-GB" dirty="0"/>
          </a:p>
        </p:txBody>
      </p:sp>
    </p:spTree>
    <p:extLst>
      <p:ext uri="{BB962C8B-B14F-4D97-AF65-F5344CB8AC3E}">
        <p14:creationId xmlns:p14="http://schemas.microsoft.com/office/powerpoint/2010/main" val="3390498776"/>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8FC3AD91-E683-4F74-A389-F5A14FC9AEAB}"/>
              </a:ext>
            </a:extLst>
          </p:cNvPr>
          <p:cNvSpPr/>
          <p:nvPr/>
        </p:nvSpPr>
        <p:spPr>
          <a:xfrm>
            <a:off x="7016682" y="4588093"/>
            <a:ext cx="1829089" cy="633754"/>
          </a:xfrm>
          <a:prstGeom prst="roundRect">
            <a:avLst/>
          </a:prstGeom>
          <a:solidFill>
            <a:schemeClr val="tx1">
              <a:lumMod val="20000"/>
              <a:lumOff val="80000"/>
            </a:scheme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A16F025A-0F20-4CB1-A123-46C27D8033E3}"/>
              </a:ext>
            </a:extLst>
          </p:cNvPr>
          <p:cNvSpPr/>
          <p:nvPr/>
        </p:nvSpPr>
        <p:spPr>
          <a:xfrm>
            <a:off x="4113061" y="4607350"/>
            <a:ext cx="1829089" cy="633754"/>
          </a:xfrm>
          <a:prstGeom prst="roundRect">
            <a:avLst/>
          </a:prstGeom>
          <a:solidFill>
            <a:schemeClr val="tx1">
              <a:lumMod val="20000"/>
              <a:lumOff val="80000"/>
            </a:scheme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749DF728-4B5E-4F21-80D9-46B22AAADC2F}"/>
              </a:ext>
            </a:extLst>
          </p:cNvPr>
          <p:cNvSpPr/>
          <p:nvPr/>
        </p:nvSpPr>
        <p:spPr>
          <a:xfrm>
            <a:off x="1202068" y="4607350"/>
            <a:ext cx="1829089" cy="633754"/>
          </a:xfrm>
          <a:prstGeom prst="roundRect">
            <a:avLst/>
          </a:prstGeom>
          <a:solidFill>
            <a:schemeClr val="tx1">
              <a:lumMod val="20000"/>
              <a:lumOff val="80000"/>
            </a:scheme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5A19A508-E085-44BB-A299-1D08E648CADE}"/>
              </a:ext>
            </a:extLst>
          </p:cNvPr>
          <p:cNvSpPr/>
          <p:nvPr/>
        </p:nvSpPr>
        <p:spPr>
          <a:xfrm>
            <a:off x="9956655" y="2795246"/>
            <a:ext cx="1829089" cy="633754"/>
          </a:xfrm>
          <a:prstGeom prst="roundRect">
            <a:avLst/>
          </a:prstGeom>
          <a:solidFill>
            <a:schemeClr val="tx1">
              <a:lumMod val="20000"/>
              <a:lumOff val="80000"/>
            </a:scheme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8200042F-DC60-4BAC-8EF2-C3A18D819F1D}"/>
              </a:ext>
            </a:extLst>
          </p:cNvPr>
          <p:cNvSpPr/>
          <p:nvPr/>
        </p:nvSpPr>
        <p:spPr>
          <a:xfrm>
            <a:off x="7016683" y="2801660"/>
            <a:ext cx="1829089" cy="633754"/>
          </a:xfrm>
          <a:prstGeom prst="roundRect">
            <a:avLst/>
          </a:prstGeom>
          <a:solidFill>
            <a:schemeClr val="tx1">
              <a:lumMod val="20000"/>
              <a:lumOff val="80000"/>
            </a:scheme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2AE9248A-0A57-409B-BB9C-8AD87B96320D}"/>
              </a:ext>
            </a:extLst>
          </p:cNvPr>
          <p:cNvSpPr/>
          <p:nvPr/>
        </p:nvSpPr>
        <p:spPr>
          <a:xfrm>
            <a:off x="4113062" y="2801660"/>
            <a:ext cx="1829089" cy="633754"/>
          </a:xfrm>
          <a:prstGeom prst="roundRect">
            <a:avLst/>
          </a:prstGeom>
          <a:solidFill>
            <a:schemeClr val="tx1">
              <a:lumMod val="20000"/>
              <a:lumOff val="80000"/>
            </a:scheme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52403E44-84AF-46C9-AABB-E236DDF847A0}"/>
              </a:ext>
            </a:extLst>
          </p:cNvPr>
          <p:cNvSpPr/>
          <p:nvPr/>
        </p:nvSpPr>
        <p:spPr>
          <a:xfrm>
            <a:off x="1208397" y="2801660"/>
            <a:ext cx="1829089" cy="633754"/>
          </a:xfrm>
          <a:prstGeom prst="roundRect">
            <a:avLst/>
          </a:prstGeom>
          <a:solidFill>
            <a:schemeClr val="tx1">
              <a:lumMod val="20000"/>
              <a:lumOff val="80000"/>
            </a:scheme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320675" y="395685"/>
            <a:ext cx="11160125" cy="587375"/>
          </a:xfrm>
          <a:prstGeom prst="rect">
            <a:avLst/>
          </a:prstGeom>
        </p:spPr>
        <p:txBody>
          <a:bodyPr/>
          <a:lstStyle/>
          <a:p>
            <a:pPr>
              <a:spcBef>
                <a:spcPct val="30000"/>
              </a:spcBef>
              <a:defRPr/>
            </a:pPr>
            <a:r>
              <a:rPr lang="en-GB" sz="2800" b="1" dirty="0">
                <a:solidFill>
                  <a:schemeClr val="bg1"/>
                </a:solidFill>
              </a:rPr>
              <a:t>Using </a:t>
            </a:r>
            <a:r>
              <a:rPr lang="en-GB" sz="2800" b="1" dirty="0" err="1">
                <a:solidFill>
                  <a:schemeClr val="bg1"/>
                </a:solidFill>
              </a:rPr>
              <a:t>pyodbc</a:t>
            </a:r>
            <a:r>
              <a:rPr lang="en-GB" sz="2800" b="1" dirty="0">
                <a:solidFill>
                  <a:schemeClr val="bg1"/>
                </a:solidFill>
              </a:rPr>
              <a:t> to connect to MS SQL</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081866"/>
            <a:ext cx="10972800" cy="881504"/>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kumimoji="0" lang="en-GB" sz="1800" b="0" i="0" u="none" strike="noStrike" kern="1200" cap="none" spc="0" normalizeH="0" baseline="0" noProof="0" dirty="0" err="1">
                <a:ln>
                  <a:noFill/>
                </a:ln>
                <a:solidFill>
                  <a:schemeClr val="bg1"/>
                </a:solidFill>
                <a:effectLst/>
                <a:uLnTx/>
                <a:uFillTx/>
                <a:latin typeface="Century Gothic" panose="020F0302020204030204"/>
                <a:ea typeface="+mn-ea"/>
                <a:cs typeface="+mn-cs"/>
              </a:rPr>
              <a:t>Pyodbc</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is an open-source Python library that makes accessing ODBC databases, such as Microsoft SQL sever, possible. Once the </a:t>
            </a:r>
            <a:r>
              <a:rPr kumimoji="0" lang="en-GB" sz="1800" b="0" i="0" u="none" strike="noStrike" kern="1200" cap="none" spc="0" normalizeH="0" baseline="0" noProof="0" dirty="0" err="1">
                <a:ln>
                  <a:noFill/>
                </a:ln>
                <a:solidFill>
                  <a:schemeClr val="bg1"/>
                </a:solidFill>
                <a:effectLst/>
                <a:uLnTx/>
                <a:uFillTx/>
                <a:latin typeface="Century Gothic" panose="020F0302020204030204"/>
                <a:ea typeface="+mn-ea"/>
                <a:cs typeface="+mn-cs"/>
              </a:rPr>
              <a:t>pyodbc</a:t>
            </a: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 connection has been established, you can execute SQL statements to extract data from a database.</a:t>
            </a:r>
          </a:p>
        </p:txBody>
      </p:sp>
      <p:sp>
        <p:nvSpPr>
          <p:cNvPr id="6" name="TextBox 12">
            <a:extLst>
              <a:ext uri="{FF2B5EF4-FFF2-40B4-BE49-F238E27FC236}">
                <a16:creationId xmlns:a16="http://schemas.microsoft.com/office/drawing/2014/main" id="{A5604956-EC03-467B-8859-7BAA85B2FD25}"/>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66</a:t>
            </a:fld>
            <a:endParaRPr lang="en-US">
              <a:solidFill>
                <a:schemeClr val="bg1"/>
              </a:solidFill>
            </a:endParaRPr>
          </a:p>
        </p:txBody>
      </p:sp>
      <p:sp>
        <p:nvSpPr>
          <p:cNvPr id="7" name="TextBox 6">
            <a:extLst>
              <a:ext uri="{FF2B5EF4-FFF2-40B4-BE49-F238E27FC236}">
                <a16:creationId xmlns:a16="http://schemas.microsoft.com/office/drawing/2014/main" id="{F87E44EB-92C4-4765-9A9A-927653C86DA4}"/>
              </a:ext>
            </a:extLst>
          </p:cNvPr>
          <p:cNvSpPr txBox="1"/>
          <p:nvPr/>
        </p:nvSpPr>
        <p:spPr>
          <a:xfrm>
            <a:off x="508000" y="1994088"/>
            <a:ext cx="8478377" cy="369332"/>
          </a:xfrm>
          <a:prstGeom prst="rect">
            <a:avLst/>
          </a:prstGeom>
          <a:noFill/>
        </p:spPr>
        <p:txBody>
          <a:bodyPr wrap="square">
            <a:spAutoFit/>
          </a:bodyPr>
          <a:lstStyle/>
          <a:p>
            <a:pPr marL="0" indent="0" fontAlgn="base">
              <a:spcBef>
                <a:spcPct val="30000"/>
              </a:spcBef>
              <a:spcAft>
                <a:spcPct val="0"/>
              </a:spcAft>
              <a:buNone/>
              <a:defRPr/>
            </a:pPr>
            <a:r>
              <a:rPr kumimoji="0" lang="en-GB" sz="1800" b="0" i="0" u="none" strike="noStrike" kern="1200" cap="none" spc="0" normalizeH="0" baseline="0" noProof="0" dirty="0">
                <a:ln>
                  <a:noFill/>
                </a:ln>
                <a:solidFill>
                  <a:schemeClr val="bg1"/>
                </a:solidFill>
                <a:effectLst/>
                <a:uLnTx/>
                <a:uFillTx/>
                <a:latin typeface="Century Gothic" panose="020F0302020204030204"/>
                <a:ea typeface="+mn-ea"/>
                <a:cs typeface="+mn-cs"/>
              </a:rPr>
              <a:t>There are seven main settings needed to make a connection:</a:t>
            </a:r>
          </a:p>
        </p:txBody>
      </p:sp>
      <p:sp>
        <p:nvSpPr>
          <p:cNvPr id="8" name="TextBox 7">
            <a:extLst>
              <a:ext uri="{FF2B5EF4-FFF2-40B4-BE49-F238E27FC236}">
                <a16:creationId xmlns:a16="http://schemas.microsoft.com/office/drawing/2014/main" id="{9F1E2A35-EDE3-4F12-AEF3-A22058A08BCF}"/>
              </a:ext>
            </a:extLst>
          </p:cNvPr>
          <p:cNvSpPr txBox="1"/>
          <p:nvPr/>
        </p:nvSpPr>
        <p:spPr>
          <a:xfrm>
            <a:off x="746619" y="2899367"/>
            <a:ext cx="486030" cy="523220"/>
          </a:xfrm>
          <a:prstGeom prst="rect">
            <a:avLst/>
          </a:prstGeom>
          <a:noFill/>
        </p:spPr>
        <p:txBody>
          <a:bodyPr wrap="none" rtlCol="0">
            <a:spAutoFit/>
          </a:bodyPr>
          <a:lstStyle/>
          <a:p>
            <a:r>
              <a:rPr lang="en-GB" sz="2800" b="1" dirty="0">
                <a:solidFill>
                  <a:srgbClr val="00FF00"/>
                </a:solidFill>
              </a:rPr>
              <a:t>1.</a:t>
            </a:r>
          </a:p>
        </p:txBody>
      </p:sp>
      <p:sp>
        <p:nvSpPr>
          <p:cNvPr id="9" name="TextBox 8">
            <a:extLst>
              <a:ext uri="{FF2B5EF4-FFF2-40B4-BE49-F238E27FC236}">
                <a16:creationId xmlns:a16="http://schemas.microsoft.com/office/drawing/2014/main" id="{2FDD3B16-9598-498C-B602-74B130CD404E}"/>
              </a:ext>
            </a:extLst>
          </p:cNvPr>
          <p:cNvSpPr txBox="1"/>
          <p:nvPr/>
        </p:nvSpPr>
        <p:spPr>
          <a:xfrm>
            <a:off x="3570103" y="2867396"/>
            <a:ext cx="486030" cy="523220"/>
          </a:xfrm>
          <a:prstGeom prst="rect">
            <a:avLst/>
          </a:prstGeom>
          <a:noFill/>
        </p:spPr>
        <p:txBody>
          <a:bodyPr wrap="none" rtlCol="0">
            <a:spAutoFit/>
          </a:bodyPr>
          <a:lstStyle/>
          <a:p>
            <a:r>
              <a:rPr lang="en-GB" sz="2800" b="1" dirty="0">
                <a:solidFill>
                  <a:srgbClr val="00FF00"/>
                </a:solidFill>
              </a:rPr>
              <a:t>2.</a:t>
            </a:r>
          </a:p>
        </p:txBody>
      </p:sp>
      <p:sp>
        <p:nvSpPr>
          <p:cNvPr id="10" name="TextBox 9">
            <a:extLst>
              <a:ext uri="{FF2B5EF4-FFF2-40B4-BE49-F238E27FC236}">
                <a16:creationId xmlns:a16="http://schemas.microsoft.com/office/drawing/2014/main" id="{02EFC24C-6B0A-46AD-BD53-0FB9473D5ADB}"/>
              </a:ext>
            </a:extLst>
          </p:cNvPr>
          <p:cNvSpPr txBox="1"/>
          <p:nvPr/>
        </p:nvSpPr>
        <p:spPr>
          <a:xfrm>
            <a:off x="6403929" y="2867664"/>
            <a:ext cx="486030" cy="523220"/>
          </a:xfrm>
          <a:prstGeom prst="rect">
            <a:avLst/>
          </a:prstGeom>
          <a:noFill/>
        </p:spPr>
        <p:txBody>
          <a:bodyPr wrap="none" rtlCol="0">
            <a:spAutoFit/>
          </a:bodyPr>
          <a:lstStyle/>
          <a:p>
            <a:r>
              <a:rPr lang="en-GB" sz="2800" b="1" dirty="0">
                <a:solidFill>
                  <a:srgbClr val="00FF00"/>
                </a:solidFill>
              </a:rPr>
              <a:t>3.</a:t>
            </a:r>
          </a:p>
        </p:txBody>
      </p:sp>
      <p:sp>
        <p:nvSpPr>
          <p:cNvPr id="11" name="TextBox 10">
            <a:extLst>
              <a:ext uri="{FF2B5EF4-FFF2-40B4-BE49-F238E27FC236}">
                <a16:creationId xmlns:a16="http://schemas.microsoft.com/office/drawing/2014/main" id="{E4CB94EA-EADA-4368-BA74-7DDB8F6C65EC}"/>
              </a:ext>
            </a:extLst>
          </p:cNvPr>
          <p:cNvSpPr txBox="1"/>
          <p:nvPr/>
        </p:nvSpPr>
        <p:spPr>
          <a:xfrm>
            <a:off x="1643828" y="2898280"/>
            <a:ext cx="981642" cy="430887"/>
          </a:xfrm>
          <a:prstGeom prst="rect">
            <a:avLst/>
          </a:prstGeom>
          <a:noFill/>
        </p:spPr>
        <p:txBody>
          <a:bodyPr wrap="square">
            <a:spAutoFit/>
          </a:bodyPr>
          <a:lstStyle/>
          <a:p>
            <a:pPr marL="0" indent="0" fontAlgn="base">
              <a:spcBef>
                <a:spcPts val="0"/>
              </a:spcBef>
              <a:spcAft>
                <a:spcPct val="0"/>
              </a:spcAft>
              <a:buNone/>
              <a:defRPr/>
            </a:pPr>
            <a:r>
              <a:rPr kumimoji="0" lang="en-GB" sz="2200" b="1" i="0" u="none" strike="noStrike" kern="1200" cap="none" spc="0" normalizeH="0" baseline="0" noProof="0" dirty="0">
                <a:ln>
                  <a:noFill/>
                </a:ln>
                <a:effectLst/>
                <a:uLnTx/>
                <a:uFillTx/>
                <a:latin typeface="Century Gothic" panose="020F0302020204030204"/>
                <a:ea typeface="+mn-ea"/>
                <a:cs typeface="+mn-cs"/>
              </a:rPr>
              <a:t>Driver</a:t>
            </a:r>
          </a:p>
        </p:txBody>
      </p:sp>
      <p:sp>
        <p:nvSpPr>
          <p:cNvPr id="13" name="TextBox 12">
            <a:extLst>
              <a:ext uri="{FF2B5EF4-FFF2-40B4-BE49-F238E27FC236}">
                <a16:creationId xmlns:a16="http://schemas.microsoft.com/office/drawing/2014/main" id="{E59083DA-F64D-419C-A830-93A17A7B4B6C}"/>
              </a:ext>
            </a:extLst>
          </p:cNvPr>
          <p:cNvSpPr txBox="1"/>
          <p:nvPr/>
        </p:nvSpPr>
        <p:spPr>
          <a:xfrm>
            <a:off x="4481847" y="2908665"/>
            <a:ext cx="1076450" cy="430887"/>
          </a:xfrm>
          <a:prstGeom prst="rect">
            <a:avLst/>
          </a:prstGeom>
          <a:noFill/>
        </p:spPr>
        <p:txBody>
          <a:bodyPr wrap="square">
            <a:spAutoFit/>
          </a:bodyPr>
          <a:lstStyle/>
          <a:p>
            <a:pPr marL="0" indent="0" fontAlgn="base">
              <a:spcBef>
                <a:spcPts val="0"/>
              </a:spcBef>
              <a:spcAft>
                <a:spcPct val="0"/>
              </a:spcAft>
              <a:buNone/>
              <a:defRPr/>
            </a:pPr>
            <a:r>
              <a:rPr kumimoji="0" lang="en-GB" sz="2200" b="1" i="0" u="none" strike="noStrike" kern="1200" cap="none" spc="0" normalizeH="0" baseline="0" noProof="0" dirty="0">
                <a:ln>
                  <a:noFill/>
                </a:ln>
                <a:effectLst/>
                <a:uLnTx/>
                <a:uFillTx/>
                <a:latin typeface="Century Gothic" panose="020F0302020204030204"/>
                <a:ea typeface="+mn-ea"/>
                <a:cs typeface="+mn-cs"/>
              </a:rPr>
              <a:t>Server</a:t>
            </a:r>
          </a:p>
        </p:txBody>
      </p:sp>
      <p:sp>
        <p:nvSpPr>
          <p:cNvPr id="15" name="TextBox 14">
            <a:extLst>
              <a:ext uri="{FF2B5EF4-FFF2-40B4-BE49-F238E27FC236}">
                <a16:creationId xmlns:a16="http://schemas.microsoft.com/office/drawing/2014/main" id="{991D0446-9003-42D5-9F60-714FB81D7701}"/>
              </a:ext>
            </a:extLst>
          </p:cNvPr>
          <p:cNvSpPr txBox="1"/>
          <p:nvPr/>
        </p:nvSpPr>
        <p:spPr>
          <a:xfrm>
            <a:off x="7201530" y="2921268"/>
            <a:ext cx="1952984" cy="430887"/>
          </a:xfrm>
          <a:prstGeom prst="rect">
            <a:avLst/>
          </a:prstGeom>
          <a:noFill/>
        </p:spPr>
        <p:txBody>
          <a:bodyPr wrap="square">
            <a:spAutoFit/>
          </a:bodyPr>
          <a:lstStyle/>
          <a:p>
            <a:pPr marL="0" indent="0" fontAlgn="base">
              <a:spcBef>
                <a:spcPts val="0"/>
              </a:spcBef>
              <a:spcAft>
                <a:spcPct val="0"/>
              </a:spcAft>
              <a:buNone/>
              <a:defRPr/>
            </a:pPr>
            <a:r>
              <a:rPr kumimoji="0" lang="en-GB" sz="2200" b="1" i="0" u="none" strike="noStrike" kern="1200" cap="none" spc="0" normalizeH="0" baseline="0" noProof="0" dirty="0">
                <a:ln>
                  <a:noFill/>
                </a:ln>
                <a:effectLst/>
                <a:uLnTx/>
                <a:uFillTx/>
                <a:latin typeface="Century Gothic" panose="020F0302020204030204"/>
                <a:ea typeface="+mn-ea"/>
                <a:cs typeface="+mn-cs"/>
              </a:rPr>
              <a:t>Database</a:t>
            </a:r>
          </a:p>
        </p:txBody>
      </p:sp>
      <p:sp>
        <p:nvSpPr>
          <p:cNvPr id="17" name="TextBox 16">
            <a:extLst>
              <a:ext uri="{FF2B5EF4-FFF2-40B4-BE49-F238E27FC236}">
                <a16:creationId xmlns:a16="http://schemas.microsoft.com/office/drawing/2014/main" id="{1A959287-001A-4AC6-AE7D-9037EF13A710}"/>
              </a:ext>
            </a:extLst>
          </p:cNvPr>
          <p:cNvSpPr txBox="1"/>
          <p:nvPr/>
        </p:nvSpPr>
        <p:spPr>
          <a:xfrm>
            <a:off x="10548172" y="2903093"/>
            <a:ext cx="961764" cy="430887"/>
          </a:xfrm>
          <a:prstGeom prst="rect">
            <a:avLst/>
          </a:prstGeom>
          <a:noFill/>
        </p:spPr>
        <p:txBody>
          <a:bodyPr wrap="square">
            <a:spAutoFit/>
          </a:bodyPr>
          <a:lstStyle/>
          <a:p>
            <a:pPr marL="0" indent="0" fontAlgn="base">
              <a:spcBef>
                <a:spcPts val="0"/>
              </a:spcBef>
              <a:spcAft>
                <a:spcPct val="0"/>
              </a:spcAft>
              <a:buNone/>
              <a:defRPr/>
            </a:pPr>
            <a:r>
              <a:rPr kumimoji="0" lang="en-GB" sz="2200" b="1" i="0" u="none" strike="noStrike" kern="1200" cap="none" spc="0" normalizeH="0" baseline="0" noProof="0" dirty="0">
                <a:ln>
                  <a:noFill/>
                </a:ln>
                <a:effectLst/>
                <a:uLnTx/>
                <a:uFillTx/>
                <a:latin typeface="Century Gothic" panose="020F0302020204030204"/>
                <a:ea typeface="+mn-ea"/>
                <a:cs typeface="+mn-cs"/>
              </a:rPr>
              <a:t>UID</a:t>
            </a:r>
          </a:p>
        </p:txBody>
      </p:sp>
      <p:sp>
        <p:nvSpPr>
          <p:cNvPr id="19" name="TextBox 18">
            <a:extLst>
              <a:ext uri="{FF2B5EF4-FFF2-40B4-BE49-F238E27FC236}">
                <a16:creationId xmlns:a16="http://schemas.microsoft.com/office/drawing/2014/main" id="{70865357-4901-46F1-9542-C679E76BFF9C}"/>
              </a:ext>
            </a:extLst>
          </p:cNvPr>
          <p:cNvSpPr txBox="1"/>
          <p:nvPr/>
        </p:nvSpPr>
        <p:spPr>
          <a:xfrm>
            <a:off x="1680054" y="4729283"/>
            <a:ext cx="981642" cy="430887"/>
          </a:xfrm>
          <a:prstGeom prst="rect">
            <a:avLst/>
          </a:prstGeom>
          <a:noFill/>
        </p:spPr>
        <p:txBody>
          <a:bodyPr wrap="square">
            <a:spAutoFit/>
          </a:bodyPr>
          <a:lstStyle/>
          <a:p>
            <a:pPr marL="0" indent="0" fontAlgn="base">
              <a:spcBef>
                <a:spcPts val="0"/>
              </a:spcBef>
              <a:spcAft>
                <a:spcPct val="0"/>
              </a:spcAft>
              <a:buNone/>
              <a:defRPr/>
            </a:pPr>
            <a:r>
              <a:rPr kumimoji="0" lang="en-GB" sz="2200" b="1" i="0" u="none" strike="noStrike" kern="1200" cap="none" spc="0" normalizeH="0" baseline="0" noProof="0" dirty="0">
                <a:ln>
                  <a:noFill/>
                </a:ln>
                <a:effectLst/>
                <a:uLnTx/>
                <a:uFillTx/>
                <a:latin typeface="Century Gothic" panose="020F0302020204030204"/>
                <a:ea typeface="+mn-ea"/>
                <a:cs typeface="+mn-cs"/>
              </a:rPr>
              <a:t>PWD</a:t>
            </a:r>
          </a:p>
        </p:txBody>
      </p:sp>
      <p:sp>
        <p:nvSpPr>
          <p:cNvPr id="21" name="TextBox 20">
            <a:extLst>
              <a:ext uri="{FF2B5EF4-FFF2-40B4-BE49-F238E27FC236}">
                <a16:creationId xmlns:a16="http://schemas.microsoft.com/office/drawing/2014/main" id="{DBFE1BCC-5796-4E61-8E7C-364A058B8F76}"/>
              </a:ext>
            </a:extLst>
          </p:cNvPr>
          <p:cNvSpPr txBox="1"/>
          <p:nvPr/>
        </p:nvSpPr>
        <p:spPr>
          <a:xfrm>
            <a:off x="4631832" y="4708783"/>
            <a:ext cx="926465" cy="430887"/>
          </a:xfrm>
          <a:prstGeom prst="rect">
            <a:avLst/>
          </a:prstGeom>
          <a:noFill/>
        </p:spPr>
        <p:txBody>
          <a:bodyPr wrap="square">
            <a:spAutoFit/>
          </a:bodyPr>
          <a:lstStyle/>
          <a:p>
            <a:pPr marL="0" indent="0" fontAlgn="base">
              <a:spcBef>
                <a:spcPts val="0"/>
              </a:spcBef>
              <a:spcAft>
                <a:spcPct val="0"/>
              </a:spcAft>
              <a:buNone/>
              <a:defRPr/>
            </a:pPr>
            <a:r>
              <a:rPr kumimoji="0" lang="en-GB" sz="2200" b="1" i="0" u="none" strike="noStrike" kern="1200" cap="none" spc="0" normalizeH="0" baseline="0" noProof="0" dirty="0">
                <a:ln>
                  <a:noFill/>
                </a:ln>
                <a:effectLst/>
                <a:uLnTx/>
                <a:uFillTx/>
                <a:latin typeface="Century Gothic" panose="020F0302020204030204"/>
                <a:ea typeface="+mn-ea"/>
                <a:cs typeface="+mn-cs"/>
              </a:rPr>
              <a:t>Port</a:t>
            </a:r>
          </a:p>
        </p:txBody>
      </p:sp>
      <p:sp>
        <p:nvSpPr>
          <p:cNvPr id="23" name="TextBox 22">
            <a:extLst>
              <a:ext uri="{FF2B5EF4-FFF2-40B4-BE49-F238E27FC236}">
                <a16:creationId xmlns:a16="http://schemas.microsoft.com/office/drawing/2014/main" id="{013CC3E3-9311-4A9A-BA28-8776D7FC15D5}"/>
              </a:ext>
            </a:extLst>
          </p:cNvPr>
          <p:cNvSpPr txBox="1"/>
          <p:nvPr/>
        </p:nvSpPr>
        <p:spPr>
          <a:xfrm>
            <a:off x="6460921" y="4517024"/>
            <a:ext cx="3001548" cy="769441"/>
          </a:xfrm>
          <a:prstGeom prst="rect">
            <a:avLst/>
          </a:prstGeom>
          <a:noFill/>
        </p:spPr>
        <p:txBody>
          <a:bodyPr wrap="square">
            <a:spAutoFit/>
          </a:bodyPr>
          <a:lstStyle/>
          <a:p>
            <a:pPr marL="0" indent="0" algn="ctr" fontAlgn="base">
              <a:spcBef>
                <a:spcPts val="0"/>
              </a:spcBef>
              <a:spcAft>
                <a:spcPct val="0"/>
              </a:spcAft>
              <a:buNone/>
              <a:defRPr/>
            </a:pPr>
            <a:r>
              <a:rPr kumimoji="0" lang="en-GB" sz="2200" b="1" i="0" u="none" strike="noStrike" kern="1200" cap="none" spc="0" normalizeH="0" baseline="0" noProof="0" dirty="0">
                <a:ln>
                  <a:noFill/>
                </a:ln>
                <a:effectLst/>
                <a:uLnTx/>
                <a:uFillTx/>
                <a:latin typeface="Century Gothic" panose="020F0302020204030204"/>
                <a:ea typeface="+mn-ea"/>
                <a:cs typeface="+mn-cs"/>
              </a:rPr>
              <a:t>Trusted </a:t>
            </a:r>
          </a:p>
          <a:p>
            <a:pPr marL="0" indent="0" algn="ctr" fontAlgn="base">
              <a:spcBef>
                <a:spcPts val="0"/>
              </a:spcBef>
              <a:spcAft>
                <a:spcPct val="0"/>
              </a:spcAft>
              <a:buNone/>
              <a:defRPr/>
            </a:pPr>
            <a:r>
              <a:rPr kumimoji="0" lang="en-GB" sz="2200" b="1" i="0" u="none" strike="noStrike" kern="1200" cap="none" spc="0" normalizeH="0" baseline="0" noProof="0" dirty="0">
                <a:ln>
                  <a:noFill/>
                </a:ln>
                <a:effectLst/>
                <a:uLnTx/>
                <a:uFillTx/>
                <a:latin typeface="Century Gothic" panose="020F0302020204030204"/>
                <a:ea typeface="+mn-ea"/>
                <a:cs typeface="+mn-cs"/>
              </a:rPr>
              <a:t>connection</a:t>
            </a:r>
          </a:p>
        </p:txBody>
      </p:sp>
      <p:sp>
        <p:nvSpPr>
          <p:cNvPr id="27" name="TextBox 26">
            <a:extLst>
              <a:ext uri="{FF2B5EF4-FFF2-40B4-BE49-F238E27FC236}">
                <a16:creationId xmlns:a16="http://schemas.microsoft.com/office/drawing/2014/main" id="{2E0E0A10-66F4-4735-8263-57192CFD1662}"/>
              </a:ext>
            </a:extLst>
          </p:cNvPr>
          <p:cNvSpPr txBox="1"/>
          <p:nvPr/>
        </p:nvSpPr>
        <p:spPr>
          <a:xfrm flipH="1">
            <a:off x="9420490" y="2875101"/>
            <a:ext cx="482321" cy="523220"/>
          </a:xfrm>
          <a:prstGeom prst="rect">
            <a:avLst/>
          </a:prstGeom>
          <a:noFill/>
        </p:spPr>
        <p:txBody>
          <a:bodyPr wrap="square" rtlCol="0">
            <a:spAutoFit/>
          </a:bodyPr>
          <a:lstStyle/>
          <a:p>
            <a:r>
              <a:rPr lang="en-GB" sz="2800" b="1" dirty="0">
                <a:solidFill>
                  <a:srgbClr val="00FF00"/>
                </a:solidFill>
              </a:rPr>
              <a:t>4.</a:t>
            </a:r>
          </a:p>
        </p:txBody>
      </p:sp>
      <p:sp>
        <p:nvSpPr>
          <p:cNvPr id="28" name="TextBox 27">
            <a:extLst>
              <a:ext uri="{FF2B5EF4-FFF2-40B4-BE49-F238E27FC236}">
                <a16:creationId xmlns:a16="http://schemas.microsoft.com/office/drawing/2014/main" id="{C5BC958B-B075-4692-97A1-CBC3193AA429}"/>
              </a:ext>
            </a:extLst>
          </p:cNvPr>
          <p:cNvSpPr txBox="1"/>
          <p:nvPr/>
        </p:nvSpPr>
        <p:spPr>
          <a:xfrm>
            <a:off x="730645" y="4729283"/>
            <a:ext cx="486030" cy="523220"/>
          </a:xfrm>
          <a:prstGeom prst="rect">
            <a:avLst/>
          </a:prstGeom>
          <a:noFill/>
        </p:spPr>
        <p:txBody>
          <a:bodyPr wrap="square" rtlCol="0">
            <a:spAutoFit/>
          </a:bodyPr>
          <a:lstStyle/>
          <a:p>
            <a:r>
              <a:rPr lang="en-GB" sz="2800" b="1" dirty="0">
                <a:solidFill>
                  <a:srgbClr val="00FF00"/>
                </a:solidFill>
              </a:rPr>
              <a:t>5.</a:t>
            </a:r>
          </a:p>
        </p:txBody>
      </p:sp>
      <p:sp>
        <p:nvSpPr>
          <p:cNvPr id="29" name="TextBox 28">
            <a:extLst>
              <a:ext uri="{FF2B5EF4-FFF2-40B4-BE49-F238E27FC236}">
                <a16:creationId xmlns:a16="http://schemas.microsoft.com/office/drawing/2014/main" id="{E0004BF3-EA53-4E51-AEBB-EB9DF9286E25}"/>
              </a:ext>
            </a:extLst>
          </p:cNvPr>
          <p:cNvSpPr txBox="1"/>
          <p:nvPr/>
        </p:nvSpPr>
        <p:spPr>
          <a:xfrm>
            <a:off x="3572288" y="4683116"/>
            <a:ext cx="486030" cy="523220"/>
          </a:xfrm>
          <a:prstGeom prst="rect">
            <a:avLst/>
          </a:prstGeom>
          <a:noFill/>
        </p:spPr>
        <p:txBody>
          <a:bodyPr wrap="none" rtlCol="0">
            <a:spAutoFit/>
          </a:bodyPr>
          <a:lstStyle/>
          <a:p>
            <a:r>
              <a:rPr lang="en-GB" sz="2800" b="1" dirty="0">
                <a:solidFill>
                  <a:srgbClr val="00FF00"/>
                </a:solidFill>
              </a:rPr>
              <a:t>6.</a:t>
            </a:r>
          </a:p>
        </p:txBody>
      </p:sp>
      <p:sp>
        <p:nvSpPr>
          <p:cNvPr id="30" name="TextBox 29">
            <a:extLst>
              <a:ext uri="{FF2B5EF4-FFF2-40B4-BE49-F238E27FC236}">
                <a16:creationId xmlns:a16="http://schemas.microsoft.com/office/drawing/2014/main" id="{10F62543-0076-4F50-B21A-4BC5E7E1C96F}"/>
              </a:ext>
            </a:extLst>
          </p:cNvPr>
          <p:cNvSpPr txBox="1"/>
          <p:nvPr/>
        </p:nvSpPr>
        <p:spPr>
          <a:xfrm flipH="1">
            <a:off x="6403929" y="4729283"/>
            <a:ext cx="486030" cy="523220"/>
          </a:xfrm>
          <a:prstGeom prst="rect">
            <a:avLst/>
          </a:prstGeom>
          <a:noFill/>
        </p:spPr>
        <p:txBody>
          <a:bodyPr wrap="square" rtlCol="0">
            <a:spAutoFit/>
          </a:bodyPr>
          <a:lstStyle/>
          <a:p>
            <a:r>
              <a:rPr lang="en-GB" sz="2800" b="1" dirty="0">
                <a:solidFill>
                  <a:srgbClr val="00FF00"/>
                </a:solidFill>
              </a:rPr>
              <a:t>7.</a:t>
            </a:r>
          </a:p>
        </p:txBody>
      </p:sp>
    </p:spTree>
    <p:extLst>
      <p:ext uri="{BB962C8B-B14F-4D97-AF65-F5344CB8AC3E}">
        <p14:creationId xmlns:p14="http://schemas.microsoft.com/office/powerpoint/2010/main" val="14367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9" grpId="0"/>
      <p:bldP spid="21" grpId="0"/>
    </p:bldLst>
  </p:timing>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17BE67-8466-41A6-A166-E4A63FCE8689}"/>
              </a:ext>
            </a:extLst>
          </p:cNvPr>
          <p:cNvSpPr/>
          <p:nvPr/>
        </p:nvSpPr>
        <p:spPr>
          <a:xfrm>
            <a:off x="937260" y="1085112"/>
            <a:ext cx="10275570" cy="5109948"/>
          </a:xfrm>
          <a:prstGeom prst="rect">
            <a:avLst/>
          </a:prstGeom>
          <a:solidFill>
            <a:schemeClr val="tx2"/>
          </a:solid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5171A69-0FC6-4BDF-84A0-5488DCE992ED}"/>
              </a:ext>
            </a:extLst>
          </p:cNvPr>
          <p:cNvSpPr>
            <a:spLocks noGrp="1"/>
          </p:cNvSpPr>
          <p:nvPr>
            <p:ph type="title" idx="4294967295"/>
          </p:nvPr>
        </p:nvSpPr>
        <p:spPr>
          <a:xfrm>
            <a:off x="320675" y="497737"/>
            <a:ext cx="11160125" cy="587375"/>
          </a:xfrm>
          <a:prstGeom prst="rect">
            <a:avLst/>
          </a:prstGeom>
        </p:spPr>
        <p:txBody>
          <a:bodyPr/>
          <a:lstStyle/>
          <a:p>
            <a:pPr>
              <a:spcBef>
                <a:spcPct val="30000"/>
              </a:spcBef>
              <a:defRPr/>
            </a:pPr>
            <a:r>
              <a:rPr lang="en-GB" sz="2800" b="1" dirty="0">
                <a:solidFill>
                  <a:schemeClr val="bg1"/>
                </a:solidFill>
              </a:rPr>
              <a:t>Using </a:t>
            </a:r>
            <a:r>
              <a:rPr lang="en-GB" sz="2800" b="1" dirty="0" err="1">
                <a:solidFill>
                  <a:schemeClr val="bg1"/>
                </a:solidFill>
              </a:rPr>
              <a:t>Pyodbc</a:t>
            </a:r>
            <a:r>
              <a:rPr lang="en-GB" sz="2800" b="1" dirty="0">
                <a:solidFill>
                  <a:schemeClr val="bg1"/>
                </a:solidFill>
              </a:rPr>
              <a:t> to connect to MS SQL</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8E5D6D35-C375-463F-9957-26C03F64FC05}"/>
              </a:ext>
            </a:extLst>
          </p:cNvPr>
          <p:cNvPicPr>
            <a:picLocks noChangeAspect="1"/>
          </p:cNvPicPr>
          <p:nvPr/>
        </p:nvPicPr>
        <p:blipFill>
          <a:blip r:embed="rId3"/>
          <a:stretch>
            <a:fillRect/>
          </a:stretch>
        </p:blipFill>
        <p:spPr>
          <a:xfrm>
            <a:off x="1104159" y="1236663"/>
            <a:ext cx="9983681" cy="4820734"/>
          </a:xfrm>
          <a:prstGeom prst="rect">
            <a:avLst/>
          </a:prstGeom>
        </p:spPr>
      </p:pic>
      <p:sp>
        <p:nvSpPr>
          <p:cNvPr id="8" name="TextBox 12">
            <a:extLst>
              <a:ext uri="{FF2B5EF4-FFF2-40B4-BE49-F238E27FC236}">
                <a16:creationId xmlns:a16="http://schemas.microsoft.com/office/drawing/2014/main" id="{881E470D-C49E-4F72-8A2A-473FE607C950}"/>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67</a:t>
            </a:fld>
            <a:endParaRPr lang="en-US"/>
          </a:p>
        </p:txBody>
      </p:sp>
    </p:spTree>
    <p:extLst>
      <p:ext uri="{BB962C8B-B14F-4D97-AF65-F5344CB8AC3E}">
        <p14:creationId xmlns:p14="http://schemas.microsoft.com/office/powerpoint/2010/main" val="23017263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E0DCCA-E285-4590-BFBE-FBF9347D9BE0}"/>
              </a:ext>
            </a:extLst>
          </p:cNvPr>
          <p:cNvSpPr>
            <a:spLocks noGrp="1"/>
          </p:cNvSpPr>
          <p:nvPr/>
        </p:nvSpPr>
        <p:spPr bwMode="gray">
          <a:xfrm>
            <a:off x="988977" y="2905897"/>
            <a:ext cx="28540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lvl1pPr algn="l" rtl="0" eaLnBrk="0" fontAlgn="base" hangingPunct="0">
              <a:spcBef>
                <a:spcPct val="0"/>
              </a:spcBef>
              <a:spcAft>
                <a:spcPct val="0"/>
              </a:spcAft>
              <a:defRPr sz="3200" b="1">
                <a:solidFill>
                  <a:srgbClr val="453878"/>
                </a:solidFill>
                <a:latin typeface="Calibri" panose="020F0502020204030204" pitchFamily="34" charset="0"/>
                <a:ea typeface="MS PGothic" pitchFamily="34" charset="-128"/>
                <a:cs typeface="Calibri" panose="020F0502020204030204" pitchFamily="34" charset="0"/>
              </a:defRPr>
            </a:lvl1pPr>
            <a:lvl2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2pPr>
            <a:lvl3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3pPr>
            <a:lvl4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4pPr>
            <a:lvl5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5pPr>
            <a:lvl6pPr marL="457200" algn="l" rtl="0" fontAlgn="base">
              <a:spcBef>
                <a:spcPct val="0"/>
              </a:spcBef>
              <a:spcAft>
                <a:spcPct val="0"/>
              </a:spcAft>
              <a:defRPr sz="2200" b="1">
                <a:solidFill>
                  <a:schemeClr val="bg2"/>
                </a:solidFill>
                <a:latin typeface="Arial" pitchFamily="-65" charset="0"/>
              </a:defRPr>
            </a:lvl6pPr>
            <a:lvl7pPr marL="914400" algn="l" rtl="0" fontAlgn="base">
              <a:spcBef>
                <a:spcPct val="0"/>
              </a:spcBef>
              <a:spcAft>
                <a:spcPct val="0"/>
              </a:spcAft>
              <a:defRPr sz="2200" b="1">
                <a:solidFill>
                  <a:schemeClr val="bg2"/>
                </a:solidFill>
                <a:latin typeface="Arial" pitchFamily="-65" charset="0"/>
              </a:defRPr>
            </a:lvl7pPr>
            <a:lvl8pPr marL="1371600" algn="l" rtl="0" fontAlgn="base">
              <a:spcBef>
                <a:spcPct val="0"/>
              </a:spcBef>
              <a:spcAft>
                <a:spcPct val="0"/>
              </a:spcAft>
              <a:defRPr sz="2200" b="1">
                <a:solidFill>
                  <a:schemeClr val="bg2"/>
                </a:solidFill>
                <a:latin typeface="Arial" pitchFamily="-65" charset="0"/>
              </a:defRPr>
            </a:lvl8pPr>
            <a:lvl9pPr marL="1828800" algn="l" rtl="0" fontAlgn="base">
              <a:spcBef>
                <a:spcPct val="0"/>
              </a:spcBef>
              <a:spcAft>
                <a:spcPct val="0"/>
              </a:spcAft>
              <a:defRPr sz="2200" b="1">
                <a:solidFill>
                  <a:schemeClr val="bg2"/>
                </a:solidFill>
                <a:latin typeface="Arial" pitchFamily="-65" charset="0"/>
              </a:defRPr>
            </a:lvl9pPr>
          </a:lstStyle>
          <a:p>
            <a:r>
              <a:rPr lang="en-GB" sz="4000" dirty="0">
                <a:latin typeface="Calibri"/>
                <a:ea typeface="MS PGothic"/>
                <a:cs typeface="Calibri"/>
              </a:rPr>
              <a:t>Questions?</a:t>
            </a:r>
            <a:endParaRPr lang="en-GB" sz="4000" dirty="0"/>
          </a:p>
        </p:txBody>
      </p:sp>
      <p:sp>
        <p:nvSpPr>
          <p:cNvPr id="4" name="TextBox 12">
            <a:extLst>
              <a:ext uri="{FF2B5EF4-FFF2-40B4-BE49-F238E27FC236}">
                <a16:creationId xmlns:a16="http://schemas.microsoft.com/office/drawing/2014/main" id="{FA7F8CAB-22E0-4471-B36A-6B459BA5BC21}"/>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68</a:t>
            </a:fld>
            <a:endParaRPr lang="en-US"/>
          </a:p>
        </p:txBody>
      </p:sp>
      <p:pic>
        <p:nvPicPr>
          <p:cNvPr id="5" name="Picture 4" descr="Graphical user interface&#10;&#10;Description automatically generated with medium confidence">
            <a:extLst>
              <a:ext uri="{FF2B5EF4-FFF2-40B4-BE49-F238E27FC236}">
                <a16:creationId xmlns:a16="http://schemas.microsoft.com/office/drawing/2014/main" id="{32FA51FA-EDBD-474D-9967-AE2175511104}"/>
              </a:ext>
            </a:extLst>
          </p:cNvPr>
          <p:cNvPicPr>
            <a:picLocks noChangeAspect="1"/>
          </p:cNvPicPr>
          <p:nvPr/>
        </p:nvPicPr>
        <p:blipFill>
          <a:blip r:embed="rId2"/>
          <a:stretch>
            <a:fillRect/>
          </a:stretch>
        </p:blipFill>
        <p:spPr>
          <a:xfrm>
            <a:off x="4309110" y="-540294"/>
            <a:ext cx="7751163" cy="7751163"/>
          </a:xfrm>
          <a:prstGeom prst="rect">
            <a:avLst/>
          </a:prstGeom>
        </p:spPr>
      </p:pic>
    </p:spTree>
    <p:extLst>
      <p:ext uri="{BB962C8B-B14F-4D97-AF65-F5344CB8AC3E}">
        <p14:creationId xmlns:p14="http://schemas.microsoft.com/office/powerpoint/2010/main" val="4117587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5BE1F1B1-262D-49A4-8FB4-402A87C0B7B1}"/>
              </a:ext>
            </a:extLst>
          </p:cNvPr>
          <p:cNvSpPr>
            <a:spLocks noGrp="1"/>
          </p:cNvSpPr>
          <p:nvPr>
            <p:ph type="title"/>
          </p:nvPr>
        </p:nvSpPr>
        <p:spPr>
          <a:xfrm>
            <a:off x="5252025" y="465269"/>
            <a:ext cx="6665101" cy="431120"/>
          </a:xfrm>
        </p:spPr>
        <p:txBody>
          <a:bodyPr/>
          <a:lstStyle/>
          <a:p>
            <a:r>
              <a:rPr lang="en-US" dirty="0"/>
              <a:t>Summary</a:t>
            </a:r>
          </a:p>
        </p:txBody>
      </p:sp>
      <p:sp>
        <p:nvSpPr>
          <p:cNvPr id="5" name="TextBox 12">
            <a:extLst>
              <a:ext uri="{FF2B5EF4-FFF2-40B4-BE49-F238E27FC236}">
                <a16:creationId xmlns:a16="http://schemas.microsoft.com/office/drawing/2014/main" id="{DD4004AD-5ABE-41FE-B3D2-89E7365E0A81}"/>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69</a:t>
            </a:fld>
            <a:endParaRPr lang="en-US">
              <a:solidFill>
                <a:schemeClr val="bg1"/>
              </a:solidFill>
            </a:endParaRPr>
          </a:p>
        </p:txBody>
      </p:sp>
      <p:sp>
        <p:nvSpPr>
          <p:cNvPr id="51" name="Text Placeholder 10">
            <a:extLst>
              <a:ext uri="{FF2B5EF4-FFF2-40B4-BE49-F238E27FC236}">
                <a16:creationId xmlns:a16="http://schemas.microsoft.com/office/drawing/2014/main" id="{C305F066-D38C-49E7-89AD-FD416CA35B19}"/>
              </a:ext>
            </a:extLst>
          </p:cNvPr>
          <p:cNvSpPr txBox="1">
            <a:spLocks/>
          </p:cNvSpPr>
          <p:nvPr/>
        </p:nvSpPr>
        <p:spPr>
          <a:xfrm>
            <a:off x="5601345" y="1060370"/>
            <a:ext cx="6866545" cy="431120"/>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sz="1800" b="0" dirty="0"/>
          </a:p>
          <a:p>
            <a:pPr fontAlgn="auto">
              <a:spcAft>
                <a:spcPts val="0"/>
              </a:spcAft>
            </a:pPr>
            <a:r>
              <a:rPr kumimoji="0" lang="en-GB" sz="1800" b="0" i="0" u="none" strike="noStrike" kern="1200" cap="none" spc="0" normalizeH="0" baseline="0" noProof="0" dirty="0">
                <a:ln>
                  <a:noFill/>
                </a:ln>
                <a:effectLst/>
                <a:uLnTx/>
                <a:uFillTx/>
                <a:latin typeface="Century Gothic" panose="020F0302020204030204"/>
                <a:cs typeface="Arial"/>
              </a:rPr>
              <a:t>Reasons to use Python</a:t>
            </a:r>
            <a:endParaRPr lang="en-GB" sz="1800" b="0" i="0" u="none" strike="noStrike" kern="1200" cap="none" spc="0" normalizeH="0" baseline="0" noProof="0" dirty="0">
              <a:ln>
                <a:noFill/>
              </a:ln>
              <a:effectLst/>
              <a:uLnTx/>
              <a:uFillTx/>
              <a:latin typeface="Century Gothic" panose="020F0302020204030204"/>
              <a:cs typeface="Arial"/>
            </a:endParaRPr>
          </a:p>
        </p:txBody>
      </p:sp>
      <p:sp>
        <p:nvSpPr>
          <p:cNvPr id="52" name="TextBox 51">
            <a:extLst>
              <a:ext uri="{FF2B5EF4-FFF2-40B4-BE49-F238E27FC236}">
                <a16:creationId xmlns:a16="http://schemas.microsoft.com/office/drawing/2014/main" id="{C16E3619-CFCD-430F-BC5A-AD740B74D257}"/>
              </a:ext>
            </a:extLst>
          </p:cNvPr>
          <p:cNvSpPr txBox="1"/>
          <p:nvPr/>
        </p:nvSpPr>
        <p:spPr>
          <a:xfrm>
            <a:off x="5524715" y="1661626"/>
            <a:ext cx="6097904" cy="369332"/>
          </a:xfrm>
          <a:prstGeom prst="rect">
            <a:avLst/>
          </a:prstGeom>
          <a:noFill/>
        </p:spPr>
        <p:txBody>
          <a:bodyPr wrap="square">
            <a:spAutoFit/>
          </a:bodyPr>
          <a:lstStyle/>
          <a:p>
            <a:pPr fontAlgn="auto">
              <a:spcAft>
                <a:spcPts val="0"/>
              </a:spcAft>
            </a:pPr>
            <a:r>
              <a:rPr lang="en-GB" b="0" dirty="0">
                <a:latin typeface="Century Gothic" panose="020F0302020204030204"/>
                <a:cs typeface="Arial"/>
              </a:rPr>
              <a:t>Python in the Cloud</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3" name="TextBox 52">
            <a:extLst>
              <a:ext uri="{FF2B5EF4-FFF2-40B4-BE49-F238E27FC236}">
                <a16:creationId xmlns:a16="http://schemas.microsoft.com/office/drawing/2014/main" id="{49CBE822-DED6-4A71-B83C-F8F782C8B760}"/>
              </a:ext>
            </a:extLst>
          </p:cNvPr>
          <p:cNvSpPr txBox="1"/>
          <p:nvPr/>
        </p:nvSpPr>
        <p:spPr>
          <a:xfrm>
            <a:off x="5524715" y="2073833"/>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Reasons to use </a:t>
            </a:r>
            <a:r>
              <a:rPr kumimoji="0" lang="en-GB" b="0" i="0" u="none" strike="noStrike" kern="1200" cap="none" spc="0" normalizeH="0" baseline="0" noProof="0" dirty="0" err="1">
                <a:ln>
                  <a:noFill/>
                </a:ln>
                <a:effectLst/>
                <a:uLnTx/>
                <a:uFillTx/>
                <a:latin typeface="Century Gothic" panose="020F0302020204030204"/>
                <a:cs typeface="Arial"/>
              </a:rPr>
              <a:t>Jupyter</a:t>
            </a:r>
            <a:r>
              <a:rPr kumimoji="0" lang="en-GB" b="0" i="0" u="none" strike="noStrike" kern="1200" cap="none" spc="0" normalizeH="0" baseline="0" noProof="0" dirty="0">
                <a:ln>
                  <a:noFill/>
                </a:ln>
                <a:effectLst/>
                <a:uLnTx/>
                <a:uFillTx/>
                <a:latin typeface="Century Gothic" panose="020F0302020204030204"/>
                <a:cs typeface="Arial"/>
              </a:rPr>
              <a:t> Notebook IDE</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4" name="TextBox 53">
            <a:extLst>
              <a:ext uri="{FF2B5EF4-FFF2-40B4-BE49-F238E27FC236}">
                <a16:creationId xmlns:a16="http://schemas.microsoft.com/office/drawing/2014/main" id="{B0349EE8-7975-4C75-918A-287DF6AD20FF}"/>
              </a:ext>
            </a:extLst>
          </p:cNvPr>
          <p:cNvSpPr txBox="1"/>
          <p:nvPr/>
        </p:nvSpPr>
        <p:spPr>
          <a:xfrm>
            <a:off x="5524715" y="2471880"/>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Python operators and variables</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5" name="TextBox 54">
            <a:extLst>
              <a:ext uri="{FF2B5EF4-FFF2-40B4-BE49-F238E27FC236}">
                <a16:creationId xmlns:a16="http://schemas.microsoft.com/office/drawing/2014/main" id="{D88CEB75-F6CC-4BF4-BE46-08E271EE576D}"/>
              </a:ext>
            </a:extLst>
          </p:cNvPr>
          <p:cNvSpPr txBox="1"/>
          <p:nvPr/>
        </p:nvSpPr>
        <p:spPr>
          <a:xfrm>
            <a:off x="5524715" y="2922686"/>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Python data types (data structures)</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6" name="TextBox 55">
            <a:extLst>
              <a:ext uri="{FF2B5EF4-FFF2-40B4-BE49-F238E27FC236}">
                <a16:creationId xmlns:a16="http://schemas.microsoft.com/office/drawing/2014/main" id="{8EE826EB-D13B-480A-8FAF-A93C7AE66868}"/>
              </a:ext>
            </a:extLst>
          </p:cNvPr>
          <p:cNvSpPr txBox="1"/>
          <p:nvPr/>
        </p:nvSpPr>
        <p:spPr>
          <a:xfrm>
            <a:off x="5524715" y="3349364"/>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Python programming constructs</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7" name="TextBox 56">
            <a:extLst>
              <a:ext uri="{FF2B5EF4-FFF2-40B4-BE49-F238E27FC236}">
                <a16:creationId xmlns:a16="http://schemas.microsoft.com/office/drawing/2014/main" id="{48A27406-97F0-4B23-9C2F-9E7B4F0F5A4D}"/>
              </a:ext>
            </a:extLst>
          </p:cNvPr>
          <p:cNvSpPr txBox="1"/>
          <p:nvPr/>
        </p:nvSpPr>
        <p:spPr>
          <a:xfrm>
            <a:off x="5524715" y="3764134"/>
            <a:ext cx="6097904" cy="369332"/>
          </a:xfrm>
          <a:prstGeom prst="rect">
            <a:avLst/>
          </a:prstGeom>
          <a:noFill/>
        </p:spPr>
        <p:txBody>
          <a:bodyPr wrap="square">
            <a:spAutoFit/>
          </a:bodyPr>
          <a:lstStyle/>
          <a:p>
            <a:pPr>
              <a:defRPr/>
            </a:pPr>
            <a:r>
              <a:rPr lang="en-GB" dirty="0">
                <a:latin typeface="Century Gothic" panose="020F0302020204030204"/>
                <a:cs typeface="Arial"/>
              </a:rPr>
              <a:t>Accessing help in Python </a:t>
            </a:r>
            <a:r>
              <a:rPr lang="en-GB" dirty="0" err="1">
                <a:latin typeface="Century Gothic" panose="020F0302020204030204"/>
                <a:cs typeface="Arial"/>
              </a:rPr>
              <a:t>Jupyter</a:t>
            </a:r>
            <a:r>
              <a:rPr lang="en-GB" dirty="0">
                <a:latin typeface="Century Gothic" panose="020F0302020204030204"/>
                <a:cs typeface="Arial"/>
              </a:rPr>
              <a:t> Notebook</a:t>
            </a:r>
          </a:p>
        </p:txBody>
      </p:sp>
      <p:sp>
        <p:nvSpPr>
          <p:cNvPr id="58" name="TextBox 57">
            <a:extLst>
              <a:ext uri="{FF2B5EF4-FFF2-40B4-BE49-F238E27FC236}">
                <a16:creationId xmlns:a16="http://schemas.microsoft.com/office/drawing/2014/main" id="{1DB559B2-A158-4B7A-9F19-B67331BA6A01}"/>
              </a:ext>
            </a:extLst>
          </p:cNvPr>
          <p:cNvSpPr txBox="1"/>
          <p:nvPr/>
        </p:nvSpPr>
        <p:spPr>
          <a:xfrm>
            <a:off x="5524715" y="4184139"/>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Python libraries for data </a:t>
            </a:r>
            <a:r>
              <a:rPr lang="en-GB" dirty="0">
                <a:latin typeface="Century Gothic" panose="020F0302020204030204"/>
                <a:cs typeface="Arial"/>
              </a:rPr>
              <a:t>s</a:t>
            </a:r>
            <a:r>
              <a:rPr kumimoji="0" lang="en-GB" b="0" i="0" u="none" strike="noStrike" kern="1200" cap="none" spc="0" normalizeH="0" baseline="0" noProof="0" dirty="0" err="1">
                <a:ln>
                  <a:noFill/>
                </a:ln>
                <a:effectLst/>
                <a:uLnTx/>
                <a:uFillTx/>
                <a:latin typeface="Century Gothic" panose="020F0302020204030204"/>
                <a:cs typeface="Arial"/>
              </a:rPr>
              <a:t>cience</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59" name="TextBox 58">
            <a:extLst>
              <a:ext uri="{FF2B5EF4-FFF2-40B4-BE49-F238E27FC236}">
                <a16:creationId xmlns:a16="http://schemas.microsoft.com/office/drawing/2014/main" id="{CE9B8A6E-F9F4-4641-9080-E867A4C0F2D9}"/>
              </a:ext>
            </a:extLst>
          </p:cNvPr>
          <p:cNvSpPr txBox="1"/>
          <p:nvPr/>
        </p:nvSpPr>
        <p:spPr>
          <a:xfrm>
            <a:off x="5535624" y="4577299"/>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Pandas library deep dive</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60" name="TextBox 59">
            <a:extLst>
              <a:ext uri="{FF2B5EF4-FFF2-40B4-BE49-F238E27FC236}">
                <a16:creationId xmlns:a16="http://schemas.microsoft.com/office/drawing/2014/main" id="{C6245347-E5EB-4D25-B6DA-49E886DF09E6}"/>
              </a:ext>
            </a:extLst>
          </p:cNvPr>
          <p:cNvSpPr txBox="1"/>
          <p:nvPr/>
        </p:nvSpPr>
        <p:spPr>
          <a:xfrm>
            <a:off x="5535624" y="4959737"/>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Pandas </a:t>
            </a:r>
            <a:r>
              <a:rPr lang="en-GB" dirty="0">
                <a:latin typeface="Century Gothic" panose="020F0302020204030204"/>
                <a:cs typeface="Arial"/>
              </a:rPr>
              <a:t>s</a:t>
            </a:r>
            <a:r>
              <a:rPr kumimoji="0" lang="en-GB" b="0" i="0" u="none" strike="noStrike" kern="1200" cap="none" spc="0" normalizeH="0" baseline="0" noProof="0" dirty="0" err="1">
                <a:ln>
                  <a:noFill/>
                </a:ln>
                <a:effectLst/>
                <a:uLnTx/>
                <a:uFillTx/>
                <a:latin typeface="Century Gothic" panose="020F0302020204030204"/>
                <a:cs typeface="Arial"/>
              </a:rPr>
              <a:t>ubsetting</a:t>
            </a:r>
            <a:r>
              <a:rPr kumimoji="0" lang="en-GB" b="0" i="0" u="none" strike="noStrike" kern="1200" cap="none" spc="0" normalizeH="0" baseline="0" noProof="0" dirty="0">
                <a:ln>
                  <a:noFill/>
                </a:ln>
                <a:effectLst/>
                <a:uLnTx/>
                <a:uFillTx/>
                <a:latin typeface="Century Gothic" panose="020F0302020204030204"/>
                <a:cs typeface="Arial"/>
              </a:rPr>
              <a:t> or slicing techniques</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61" name="TextBox 60">
            <a:extLst>
              <a:ext uri="{FF2B5EF4-FFF2-40B4-BE49-F238E27FC236}">
                <a16:creationId xmlns:a16="http://schemas.microsoft.com/office/drawing/2014/main" id="{9BA44811-8FB2-49AD-9526-EE2FBD318EA5}"/>
              </a:ext>
            </a:extLst>
          </p:cNvPr>
          <p:cNvSpPr txBox="1"/>
          <p:nvPr/>
        </p:nvSpPr>
        <p:spPr>
          <a:xfrm>
            <a:off x="5535624" y="5390311"/>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kumimoji="0" lang="en-GB" b="0" i="0" u="none" strike="noStrike" kern="1200" cap="none" spc="0" normalizeH="0" baseline="0" noProof="0" dirty="0">
                <a:ln>
                  <a:noFill/>
                </a:ln>
                <a:effectLst/>
                <a:uLnTx/>
                <a:uFillTx/>
                <a:latin typeface="Century Gothic" panose="020F0302020204030204"/>
                <a:cs typeface="Arial"/>
              </a:rPr>
              <a:t>Working with missing data</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62" name="TextBox 61">
            <a:extLst>
              <a:ext uri="{FF2B5EF4-FFF2-40B4-BE49-F238E27FC236}">
                <a16:creationId xmlns:a16="http://schemas.microsoft.com/office/drawing/2014/main" id="{5610EA71-4F04-4319-B2CE-201971714A87}"/>
              </a:ext>
            </a:extLst>
          </p:cNvPr>
          <p:cNvSpPr txBox="1"/>
          <p:nvPr/>
        </p:nvSpPr>
        <p:spPr>
          <a:xfrm>
            <a:off x="5535624" y="5820885"/>
            <a:ext cx="6097904" cy="372090"/>
          </a:xfrm>
          <a:prstGeom prst="rect">
            <a:avLst/>
          </a:prstGeom>
          <a:noFill/>
        </p:spPr>
        <p:txBody>
          <a:bodyPr wrap="square">
            <a:spAutoFit/>
          </a:bodyPr>
          <a:lstStyle/>
          <a:p>
            <a:pPr marR="0" lvl="0" algn="l" defTabSz="914400" rtl="0" eaLnBrk="1" fontAlgn="auto" latinLnBrk="0" hangingPunct="1">
              <a:lnSpc>
                <a:spcPct val="110000"/>
              </a:lnSpc>
              <a:spcBef>
                <a:spcPts val="0"/>
              </a:spcBef>
              <a:spcAft>
                <a:spcPts val="0"/>
              </a:spcAft>
              <a:buClrTx/>
              <a:buSzTx/>
              <a:tabLst/>
              <a:defRPr/>
            </a:pPr>
            <a:r>
              <a:rPr lang="en-GB" b="0" dirty="0">
                <a:latin typeface="Century Gothic" panose="020F0302020204030204"/>
                <a:cs typeface="Arial"/>
              </a:rPr>
              <a:t>Connecting to SQL Server</a:t>
            </a:r>
            <a:endParaRPr lang="en-GB" b="0" i="0" u="none" strike="noStrike" kern="1200" cap="none" spc="0" normalizeH="0" baseline="0" noProof="0" dirty="0">
              <a:ln>
                <a:noFill/>
              </a:ln>
              <a:effectLst/>
              <a:uLnTx/>
              <a:uFillTx/>
              <a:latin typeface="Century Gothic" panose="020F0302020204030204"/>
              <a:cs typeface="Arial"/>
            </a:endParaRPr>
          </a:p>
        </p:txBody>
      </p:sp>
      <p:sp>
        <p:nvSpPr>
          <p:cNvPr id="63" name="TextBox 62">
            <a:extLst>
              <a:ext uri="{FF2B5EF4-FFF2-40B4-BE49-F238E27FC236}">
                <a16:creationId xmlns:a16="http://schemas.microsoft.com/office/drawing/2014/main" id="{0C76F8C0-0413-4F02-8F10-DF5DA720529F}"/>
              </a:ext>
            </a:extLst>
          </p:cNvPr>
          <p:cNvSpPr txBox="1"/>
          <p:nvPr/>
        </p:nvSpPr>
        <p:spPr>
          <a:xfrm>
            <a:off x="5164670" y="1171869"/>
            <a:ext cx="720090" cy="430887"/>
          </a:xfrm>
          <a:prstGeom prst="rect">
            <a:avLst/>
          </a:prstGeom>
          <a:noFill/>
        </p:spPr>
        <p:txBody>
          <a:bodyPr wrap="square" rtlCol="0">
            <a:spAutoFit/>
          </a:bodyPr>
          <a:lstStyle/>
          <a:p>
            <a:r>
              <a:rPr lang="en-GB" sz="2200" b="1" dirty="0"/>
              <a:t>1. </a:t>
            </a:r>
          </a:p>
        </p:txBody>
      </p:sp>
      <p:sp>
        <p:nvSpPr>
          <p:cNvPr id="64" name="TextBox 63">
            <a:extLst>
              <a:ext uri="{FF2B5EF4-FFF2-40B4-BE49-F238E27FC236}">
                <a16:creationId xmlns:a16="http://schemas.microsoft.com/office/drawing/2014/main" id="{713667E2-7B9D-4E75-A5E0-828A3C2C2FA5}"/>
              </a:ext>
            </a:extLst>
          </p:cNvPr>
          <p:cNvSpPr txBox="1"/>
          <p:nvPr/>
        </p:nvSpPr>
        <p:spPr>
          <a:xfrm>
            <a:off x="5164670" y="1610569"/>
            <a:ext cx="720090" cy="430887"/>
          </a:xfrm>
          <a:prstGeom prst="rect">
            <a:avLst/>
          </a:prstGeom>
          <a:noFill/>
        </p:spPr>
        <p:txBody>
          <a:bodyPr wrap="square" rtlCol="0">
            <a:spAutoFit/>
          </a:bodyPr>
          <a:lstStyle/>
          <a:p>
            <a:r>
              <a:rPr lang="en-GB" sz="2200" b="1" dirty="0"/>
              <a:t>2. </a:t>
            </a:r>
          </a:p>
        </p:txBody>
      </p:sp>
      <p:sp>
        <p:nvSpPr>
          <p:cNvPr id="65" name="TextBox 64">
            <a:extLst>
              <a:ext uri="{FF2B5EF4-FFF2-40B4-BE49-F238E27FC236}">
                <a16:creationId xmlns:a16="http://schemas.microsoft.com/office/drawing/2014/main" id="{47DB620B-259C-4B0A-9E06-A8D0FA7C480B}"/>
              </a:ext>
            </a:extLst>
          </p:cNvPr>
          <p:cNvSpPr txBox="1"/>
          <p:nvPr/>
        </p:nvSpPr>
        <p:spPr>
          <a:xfrm>
            <a:off x="5164670" y="2049079"/>
            <a:ext cx="720090" cy="430887"/>
          </a:xfrm>
          <a:prstGeom prst="rect">
            <a:avLst/>
          </a:prstGeom>
          <a:noFill/>
        </p:spPr>
        <p:txBody>
          <a:bodyPr wrap="square" rtlCol="0">
            <a:spAutoFit/>
          </a:bodyPr>
          <a:lstStyle/>
          <a:p>
            <a:r>
              <a:rPr lang="en-GB" sz="2200" b="1" dirty="0"/>
              <a:t>3. </a:t>
            </a:r>
          </a:p>
        </p:txBody>
      </p:sp>
      <p:sp>
        <p:nvSpPr>
          <p:cNvPr id="66" name="TextBox 65">
            <a:extLst>
              <a:ext uri="{FF2B5EF4-FFF2-40B4-BE49-F238E27FC236}">
                <a16:creationId xmlns:a16="http://schemas.microsoft.com/office/drawing/2014/main" id="{97901980-1A14-49CF-8E70-B642431E8E34}"/>
              </a:ext>
            </a:extLst>
          </p:cNvPr>
          <p:cNvSpPr txBox="1"/>
          <p:nvPr/>
        </p:nvSpPr>
        <p:spPr>
          <a:xfrm>
            <a:off x="5164670" y="2440997"/>
            <a:ext cx="720090" cy="430887"/>
          </a:xfrm>
          <a:prstGeom prst="rect">
            <a:avLst/>
          </a:prstGeom>
          <a:noFill/>
        </p:spPr>
        <p:txBody>
          <a:bodyPr wrap="square" rtlCol="0">
            <a:spAutoFit/>
          </a:bodyPr>
          <a:lstStyle/>
          <a:p>
            <a:r>
              <a:rPr lang="en-GB" sz="2200" b="1" dirty="0"/>
              <a:t>4. </a:t>
            </a:r>
          </a:p>
        </p:txBody>
      </p:sp>
      <p:sp>
        <p:nvSpPr>
          <p:cNvPr id="67" name="TextBox 66">
            <a:extLst>
              <a:ext uri="{FF2B5EF4-FFF2-40B4-BE49-F238E27FC236}">
                <a16:creationId xmlns:a16="http://schemas.microsoft.com/office/drawing/2014/main" id="{DDC199B8-1419-4635-916C-2D59427A5C93}"/>
              </a:ext>
            </a:extLst>
          </p:cNvPr>
          <p:cNvSpPr txBox="1"/>
          <p:nvPr/>
        </p:nvSpPr>
        <p:spPr>
          <a:xfrm>
            <a:off x="5164670" y="2878940"/>
            <a:ext cx="720090" cy="430887"/>
          </a:xfrm>
          <a:prstGeom prst="rect">
            <a:avLst/>
          </a:prstGeom>
          <a:noFill/>
        </p:spPr>
        <p:txBody>
          <a:bodyPr wrap="square" rtlCol="0">
            <a:spAutoFit/>
          </a:bodyPr>
          <a:lstStyle/>
          <a:p>
            <a:r>
              <a:rPr lang="en-GB" sz="2200" b="1" dirty="0"/>
              <a:t>5. </a:t>
            </a:r>
          </a:p>
        </p:txBody>
      </p:sp>
      <p:sp>
        <p:nvSpPr>
          <p:cNvPr id="68" name="TextBox 67">
            <a:extLst>
              <a:ext uri="{FF2B5EF4-FFF2-40B4-BE49-F238E27FC236}">
                <a16:creationId xmlns:a16="http://schemas.microsoft.com/office/drawing/2014/main" id="{6AC38E5D-727B-41A5-B587-67745002E533}"/>
              </a:ext>
            </a:extLst>
          </p:cNvPr>
          <p:cNvSpPr txBox="1"/>
          <p:nvPr/>
        </p:nvSpPr>
        <p:spPr>
          <a:xfrm>
            <a:off x="5214415" y="3316883"/>
            <a:ext cx="720090" cy="430887"/>
          </a:xfrm>
          <a:prstGeom prst="rect">
            <a:avLst/>
          </a:prstGeom>
          <a:noFill/>
        </p:spPr>
        <p:txBody>
          <a:bodyPr wrap="square" rtlCol="0">
            <a:spAutoFit/>
          </a:bodyPr>
          <a:lstStyle/>
          <a:p>
            <a:r>
              <a:rPr lang="en-GB" sz="2200" b="1" dirty="0"/>
              <a:t>6. </a:t>
            </a:r>
          </a:p>
        </p:txBody>
      </p:sp>
      <p:sp>
        <p:nvSpPr>
          <p:cNvPr id="69" name="TextBox 68">
            <a:extLst>
              <a:ext uri="{FF2B5EF4-FFF2-40B4-BE49-F238E27FC236}">
                <a16:creationId xmlns:a16="http://schemas.microsoft.com/office/drawing/2014/main" id="{40AD5CA8-4B20-43ED-A463-0672CA5AEB09}"/>
              </a:ext>
            </a:extLst>
          </p:cNvPr>
          <p:cNvSpPr txBox="1"/>
          <p:nvPr/>
        </p:nvSpPr>
        <p:spPr>
          <a:xfrm>
            <a:off x="5214415" y="3708758"/>
            <a:ext cx="720090" cy="430887"/>
          </a:xfrm>
          <a:prstGeom prst="rect">
            <a:avLst/>
          </a:prstGeom>
          <a:noFill/>
        </p:spPr>
        <p:txBody>
          <a:bodyPr wrap="square" rtlCol="0">
            <a:spAutoFit/>
          </a:bodyPr>
          <a:lstStyle/>
          <a:p>
            <a:r>
              <a:rPr lang="en-GB" sz="2200" b="1" dirty="0"/>
              <a:t>7. </a:t>
            </a:r>
          </a:p>
        </p:txBody>
      </p:sp>
      <p:sp>
        <p:nvSpPr>
          <p:cNvPr id="70" name="TextBox 69">
            <a:extLst>
              <a:ext uri="{FF2B5EF4-FFF2-40B4-BE49-F238E27FC236}">
                <a16:creationId xmlns:a16="http://schemas.microsoft.com/office/drawing/2014/main" id="{BC90117B-2FF4-497C-972D-44FE2B888135}"/>
              </a:ext>
            </a:extLst>
          </p:cNvPr>
          <p:cNvSpPr txBox="1"/>
          <p:nvPr/>
        </p:nvSpPr>
        <p:spPr>
          <a:xfrm>
            <a:off x="5175579" y="4156009"/>
            <a:ext cx="720090" cy="430887"/>
          </a:xfrm>
          <a:prstGeom prst="rect">
            <a:avLst/>
          </a:prstGeom>
          <a:noFill/>
        </p:spPr>
        <p:txBody>
          <a:bodyPr wrap="square" rtlCol="0">
            <a:spAutoFit/>
          </a:bodyPr>
          <a:lstStyle/>
          <a:p>
            <a:r>
              <a:rPr lang="en-GB" sz="2200" b="1" dirty="0"/>
              <a:t>8. </a:t>
            </a:r>
          </a:p>
        </p:txBody>
      </p:sp>
      <p:sp>
        <p:nvSpPr>
          <p:cNvPr id="71" name="TextBox 70">
            <a:extLst>
              <a:ext uri="{FF2B5EF4-FFF2-40B4-BE49-F238E27FC236}">
                <a16:creationId xmlns:a16="http://schemas.microsoft.com/office/drawing/2014/main" id="{D297FEFC-06E2-4F37-AF7D-8DF838D205BD}"/>
              </a:ext>
            </a:extLst>
          </p:cNvPr>
          <p:cNvSpPr txBox="1"/>
          <p:nvPr/>
        </p:nvSpPr>
        <p:spPr>
          <a:xfrm>
            <a:off x="5214415" y="4515125"/>
            <a:ext cx="720090" cy="430887"/>
          </a:xfrm>
          <a:prstGeom prst="rect">
            <a:avLst/>
          </a:prstGeom>
          <a:noFill/>
        </p:spPr>
        <p:txBody>
          <a:bodyPr wrap="square" rtlCol="0">
            <a:spAutoFit/>
          </a:bodyPr>
          <a:lstStyle/>
          <a:p>
            <a:r>
              <a:rPr lang="en-GB" sz="2200" b="1" dirty="0"/>
              <a:t>9. </a:t>
            </a:r>
          </a:p>
        </p:txBody>
      </p:sp>
      <p:sp>
        <p:nvSpPr>
          <p:cNvPr id="72" name="TextBox 71">
            <a:extLst>
              <a:ext uri="{FF2B5EF4-FFF2-40B4-BE49-F238E27FC236}">
                <a16:creationId xmlns:a16="http://schemas.microsoft.com/office/drawing/2014/main" id="{86664B8C-F1AD-4F82-BA1C-B67DC4F19211}"/>
              </a:ext>
            </a:extLst>
          </p:cNvPr>
          <p:cNvSpPr txBox="1"/>
          <p:nvPr/>
        </p:nvSpPr>
        <p:spPr>
          <a:xfrm>
            <a:off x="5033871" y="4893637"/>
            <a:ext cx="720090" cy="430887"/>
          </a:xfrm>
          <a:prstGeom prst="rect">
            <a:avLst/>
          </a:prstGeom>
          <a:noFill/>
        </p:spPr>
        <p:txBody>
          <a:bodyPr wrap="square" rtlCol="0">
            <a:spAutoFit/>
          </a:bodyPr>
          <a:lstStyle/>
          <a:p>
            <a:r>
              <a:rPr lang="en-GB" sz="2200" b="1" dirty="0"/>
              <a:t>10. </a:t>
            </a:r>
          </a:p>
        </p:txBody>
      </p:sp>
      <p:sp>
        <p:nvSpPr>
          <p:cNvPr id="73" name="TextBox 72">
            <a:extLst>
              <a:ext uri="{FF2B5EF4-FFF2-40B4-BE49-F238E27FC236}">
                <a16:creationId xmlns:a16="http://schemas.microsoft.com/office/drawing/2014/main" id="{3AF80ABD-BE95-4AA9-AE36-7D4CBC3B986D}"/>
              </a:ext>
            </a:extLst>
          </p:cNvPr>
          <p:cNvSpPr txBox="1"/>
          <p:nvPr/>
        </p:nvSpPr>
        <p:spPr>
          <a:xfrm>
            <a:off x="5033871" y="5349049"/>
            <a:ext cx="720090" cy="430887"/>
          </a:xfrm>
          <a:prstGeom prst="rect">
            <a:avLst/>
          </a:prstGeom>
          <a:noFill/>
        </p:spPr>
        <p:txBody>
          <a:bodyPr wrap="square" rtlCol="0">
            <a:spAutoFit/>
          </a:bodyPr>
          <a:lstStyle/>
          <a:p>
            <a:r>
              <a:rPr lang="en-GB" sz="2200" b="1" dirty="0"/>
              <a:t>11. </a:t>
            </a:r>
          </a:p>
        </p:txBody>
      </p:sp>
      <p:sp>
        <p:nvSpPr>
          <p:cNvPr id="74" name="TextBox 73">
            <a:extLst>
              <a:ext uri="{FF2B5EF4-FFF2-40B4-BE49-F238E27FC236}">
                <a16:creationId xmlns:a16="http://schemas.microsoft.com/office/drawing/2014/main" id="{45F94D0A-BD01-4AA6-9753-CE9D73903D8F}"/>
              </a:ext>
            </a:extLst>
          </p:cNvPr>
          <p:cNvSpPr txBox="1"/>
          <p:nvPr/>
        </p:nvSpPr>
        <p:spPr>
          <a:xfrm>
            <a:off x="5033871" y="5779936"/>
            <a:ext cx="720090" cy="430887"/>
          </a:xfrm>
          <a:prstGeom prst="rect">
            <a:avLst/>
          </a:prstGeom>
          <a:noFill/>
        </p:spPr>
        <p:txBody>
          <a:bodyPr wrap="square" rtlCol="0">
            <a:spAutoFit/>
          </a:bodyPr>
          <a:lstStyle/>
          <a:p>
            <a:r>
              <a:rPr lang="en-GB" sz="2200" b="1" dirty="0"/>
              <a:t>12. </a:t>
            </a:r>
          </a:p>
        </p:txBody>
      </p:sp>
    </p:spTree>
    <p:extLst>
      <p:ext uri="{BB962C8B-B14F-4D97-AF65-F5344CB8AC3E}">
        <p14:creationId xmlns:p14="http://schemas.microsoft.com/office/powerpoint/2010/main" val="127701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xEl>
                                              <p:pRg st="0" end="0"/>
                                            </p:txEl>
                                          </p:spTgt>
                                        </p:tgtEl>
                                        <p:attrNameLst>
                                          <p:attrName>style.visibility</p:attrName>
                                        </p:attrNameLst>
                                      </p:cBhvr>
                                      <p:to>
                                        <p:strVal val="visible"/>
                                      </p:to>
                                    </p:set>
                                    <p:animEffect transition="in" filter="fade">
                                      <p:cBhvr>
                                        <p:cTn id="22" dur="500"/>
                                        <p:tgtEl>
                                          <p:spTgt spid="5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
                                            <p:txEl>
                                              <p:pRg st="0" end="0"/>
                                            </p:txEl>
                                          </p:spTgt>
                                        </p:tgtEl>
                                        <p:attrNameLst>
                                          <p:attrName>style.visibility</p:attrName>
                                        </p:attrNameLst>
                                      </p:cBhvr>
                                      <p:to>
                                        <p:strVal val="visible"/>
                                      </p:to>
                                    </p:set>
                                    <p:animEffect transition="in" filter="fade">
                                      <p:cBhvr>
                                        <p:cTn id="27" dur="500"/>
                                        <p:tgtEl>
                                          <p:spTgt spid="5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6" grpId="0"/>
      <p:bldP spid="57" grpId="0"/>
      <p:bldP spid="58" grpId="0"/>
      <p:bldP spid="59" grpId="0"/>
      <p:bldP spid="60" grpId="0"/>
      <p:bldP spid="61"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7</a:t>
            </a:fld>
            <a:endParaRPr lang="en-US"/>
          </a:p>
        </p:txBody>
      </p:sp>
      <p:sp>
        <p:nvSpPr>
          <p:cNvPr id="2" name="Title 1">
            <a:extLst>
              <a:ext uri="{FF2B5EF4-FFF2-40B4-BE49-F238E27FC236}">
                <a16:creationId xmlns:a16="http://schemas.microsoft.com/office/drawing/2014/main" id="{5AA1197A-5833-4B6C-8106-DD93F1555284}"/>
              </a:ext>
            </a:extLst>
          </p:cNvPr>
          <p:cNvSpPr>
            <a:spLocks noGrp="1"/>
          </p:cNvSpPr>
          <p:nvPr>
            <p:ph type="title"/>
          </p:nvPr>
        </p:nvSpPr>
        <p:spPr/>
        <p:txBody>
          <a:bodyPr/>
          <a:lstStyle/>
          <a:p>
            <a:r>
              <a:rPr lang="en-GB" sz="3600" b="1" i="0" u="none" strike="noStrike" cap="none" normalizeH="0" baseline="0" dirty="0" err="1">
                <a:ln>
                  <a:noFill/>
                </a:ln>
                <a:effectLst/>
                <a:latin typeface="Century Gothic"/>
                <a:cs typeface="Calibri"/>
              </a:rPr>
              <a:t>Jupyter</a:t>
            </a:r>
            <a:r>
              <a:rPr lang="en-GB" sz="3600" b="1" i="0" u="none" strike="noStrike" cap="none" normalizeH="0" baseline="0" dirty="0">
                <a:ln>
                  <a:noFill/>
                </a:ln>
                <a:effectLst/>
                <a:latin typeface="Century Gothic"/>
                <a:cs typeface="Calibri"/>
              </a:rPr>
              <a:t> Notebook IDE</a:t>
            </a:r>
            <a:endParaRPr lang="en-GB" dirty="0"/>
          </a:p>
        </p:txBody>
      </p:sp>
    </p:spTree>
    <p:extLst>
      <p:ext uri="{BB962C8B-B14F-4D97-AF65-F5344CB8AC3E}">
        <p14:creationId xmlns:p14="http://schemas.microsoft.com/office/powerpoint/2010/main" val="123021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7A7E3D-C2DD-42D8-9530-C21806C7A6D3}"/>
              </a:ext>
            </a:extLst>
          </p:cNvPr>
          <p:cNvSpPr>
            <a:spLocks noGrp="1"/>
          </p:cNvSpPr>
          <p:nvPr>
            <p:ph type="title"/>
          </p:nvPr>
        </p:nvSpPr>
        <p:spPr>
          <a:xfrm>
            <a:off x="1237783" y="4507777"/>
            <a:ext cx="4750268" cy="1219123"/>
          </a:xfrm>
        </p:spPr>
        <p:txBody>
          <a:bodyPr/>
          <a:lstStyle/>
          <a:p>
            <a:r>
              <a:rPr lang="en-US"/>
              <a:t>Thank you</a:t>
            </a:r>
          </a:p>
        </p:txBody>
      </p:sp>
      <p:sp>
        <p:nvSpPr>
          <p:cNvPr id="8" name="Text Placeholder 2">
            <a:extLst>
              <a:ext uri="{FF2B5EF4-FFF2-40B4-BE49-F238E27FC236}">
                <a16:creationId xmlns:a16="http://schemas.microsoft.com/office/drawing/2014/main" id="{45CABFA2-9DFE-437A-AD0C-3530976592BF}"/>
              </a:ext>
            </a:extLst>
          </p:cNvPr>
          <p:cNvSpPr>
            <a:spLocks noGrp="1"/>
          </p:cNvSpPr>
          <p:nvPr>
            <p:ph type="body" idx="1"/>
          </p:nvPr>
        </p:nvSpPr>
        <p:spPr>
          <a:xfrm>
            <a:off x="6526213" y="3560323"/>
            <a:ext cx="4933950" cy="422659"/>
          </a:xfrm>
        </p:spPr>
        <p:txBody>
          <a:bodyPr anchor="t">
            <a:normAutofit/>
          </a:bodyPr>
          <a:lstStyle/>
          <a:p>
            <a:endParaRPr lang="en-US"/>
          </a:p>
          <a:p>
            <a:endParaRPr lang="en-US"/>
          </a:p>
        </p:txBody>
      </p:sp>
      <p:sp>
        <p:nvSpPr>
          <p:cNvPr id="10" name="Text Placeholder 4">
            <a:extLst>
              <a:ext uri="{FF2B5EF4-FFF2-40B4-BE49-F238E27FC236}">
                <a16:creationId xmlns:a16="http://schemas.microsoft.com/office/drawing/2014/main" id="{6A198AC1-426D-4C9F-9B06-8C6809FCE571}"/>
              </a:ext>
            </a:extLst>
          </p:cNvPr>
          <p:cNvSpPr>
            <a:spLocks noGrp="1"/>
          </p:cNvSpPr>
          <p:nvPr>
            <p:ph type="body" idx="11"/>
          </p:nvPr>
        </p:nvSpPr>
        <p:spPr>
          <a:xfrm>
            <a:off x="6526213" y="4694679"/>
            <a:ext cx="4933950" cy="422659"/>
          </a:xfrm>
        </p:spPr>
        <p:txBody>
          <a:bodyPr/>
          <a:lstStyle/>
          <a:p>
            <a:r>
              <a:rPr lang="en-US"/>
              <a:t>www.archapprentices.co.uk</a:t>
            </a:r>
          </a:p>
        </p:txBody>
      </p:sp>
      <p:sp>
        <p:nvSpPr>
          <p:cNvPr id="11" name="Text Placeholder 5">
            <a:extLst>
              <a:ext uri="{FF2B5EF4-FFF2-40B4-BE49-F238E27FC236}">
                <a16:creationId xmlns:a16="http://schemas.microsoft.com/office/drawing/2014/main" id="{3870E6B3-6A1E-4CF6-9545-C08BBC06D861}"/>
              </a:ext>
            </a:extLst>
          </p:cNvPr>
          <p:cNvSpPr>
            <a:spLocks noGrp="1"/>
          </p:cNvSpPr>
          <p:nvPr>
            <p:ph type="body" idx="12"/>
          </p:nvPr>
        </p:nvSpPr>
        <p:spPr>
          <a:xfrm>
            <a:off x="6526213" y="4206507"/>
            <a:ext cx="4933950" cy="422659"/>
          </a:xfrm>
        </p:spPr>
        <p:txBody>
          <a:bodyPr/>
          <a:lstStyle/>
          <a:p>
            <a:r>
              <a:rPr lang="en-US"/>
              <a:t>careers@archapprentices.co.uk</a:t>
            </a:r>
          </a:p>
          <a:p>
            <a:endParaRPr lang="en-US"/>
          </a:p>
        </p:txBody>
      </p:sp>
      <p:sp>
        <p:nvSpPr>
          <p:cNvPr id="6" name="TextBox 12">
            <a:extLst>
              <a:ext uri="{FF2B5EF4-FFF2-40B4-BE49-F238E27FC236}">
                <a16:creationId xmlns:a16="http://schemas.microsoft.com/office/drawing/2014/main" id="{D459C2DA-2C9B-4104-A525-BA6F2C24371E}"/>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70</a:t>
            </a:fld>
            <a:endParaRPr lang="en-US">
              <a:solidFill>
                <a:schemeClr val="bg1"/>
              </a:solidFill>
            </a:endParaRPr>
          </a:p>
        </p:txBody>
      </p:sp>
    </p:spTree>
    <p:extLst>
      <p:ext uri="{BB962C8B-B14F-4D97-AF65-F5344CB8AC3E}">
        <p14:creationId xmlns:p14="http://schemas.microsoft.com/office/powerpoint/2010/main" val="2189058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46E3FD2-0A3D-4FB6-BD02-009BBFF873EA}"/>
              </a:ext>
            </a:extLst>
          </p:cNvPr>
          <p:cNvSpPr/>
          <p:nvPr/>
        </p:nvSpPr>
        <p:spPr>
          <a:xfrm>
            <a:off x="8460736" y="3524041"/>
            <a:ext cx="2651740" cy="2608887"/>
          </a:xfrm>
          <a:prstGeom prst="roundRec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37" name="Rectangle 3"/>
          <p:cNvSpPr>
            <a:spLocks noGrp="1" noChangeArrowheads="1"/>
          </p:cNvSpPr>
          <p:nvPr>
            <p:ph idx="4294967295"/>
          </p:nvPr>
        </p:nvSpPr>
        <p:spPr>
          <a:xfrm>
            <a:off x="941388" y="1236663"/>
            <a:ext cx="11250612" cy="866457"/>
          </a:xfrm>
        </p:spPr>
        <p:txBody>
          <a:bodyPr/>
          <a:lstStyle/>
          <a:p>
            <a:pPr marL="0" marR="0" lvl="0" indent="0" algn="l" defTabSz="914400" rtl="0" eaLnBrk="1" fontAlgn="base" latinLnBrk="0" hangingPunct="1">
              <a:lnSpc>
                <a:spcPct val="100000"/>
              </a:lnSpc>
              <a:spcBef>
                <a:spcPct val="20000"/>
              </a:spcBef>
              <a:spcAft>
                <a:spcPct val="0"/>
              </a:spcAft>
              <a:buClr>
                <a:srgbClr val="453878"/>
              </a:buClr>
              <a:buSzPct val="65000"/>
              <a:buNone/>
              <a:tabLst/>
              <a:defRPr/>
            </a:pP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Jupyter</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Notebook is an open-source, easy-to-use web application that allows you to create and share documents that contain live code, equations, visualisations and narrative text</a:t>
            </a:r>
          </a:p>
          <a:p>
            <a:pPr marL="0" marR="0" lvl="0" indent="0" algn="l" defTabSz="914400" rtl="0" eaLnBrk="1" fontAlgn="base" latinLnBrk="0" hangingPunct="1">
              <a:lnSpc>
                <a:spcPct val="100000"/>
              </a:lnSpc>
              <a:spcBef>
                <a:spcPct val="20000"/>
              </a:spcBef>
              <a:spcAft>
                <a:spcPct val="0"/>
              </a:spcAft>
              <a:buClr>
                <a:srgbClr val="453878"/>
              </a:buClr>
              <a:buSzPct val="65000"/>
              <a:buNone/>
              <a:tabLst/>
              <a:defRPr/>
            </a:pPr>
            <a:endPar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endParaRPr>
          </a:p>
          <a:p>
            <a:pPr marL="0" marR="0" lvl="0" indent="0" algn="l" defTabSz="914400" rtl="0" eaLnBrk="1" fontAlgn="base" latinLnBrk="0" hangingPunct="1">
              <a:lnSpc>
                <a:spcPct val="100000"/>
              </a:lnSpc>
              <a:spcBef>
                <a:spcPct val="20000"/>
              </a:spcBef>
              <a:spcAft>
                <a:spcPct val="0"/>
              </a:spcAft>
              <a:buClr>
                <a:srgbClr val="453878"/>
              </a:buClr>
              <a:buSzPct val="65000"/>
              <a:buNone/>
              <a:tabLst/>
              <a:defRPr/>
            </a:pPr>
            <a:endParaRPr kumimoji="0" lang="en-GB" altLang="en-US" sz="24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endParaRPr>
          </a:p>
          <a:p>
            <a:pPr marL="0" marR="0" lvl="0" indent="0" algn="l" defTabSz="914400" rtl="0" eaLnBrk="1" fontAlgn="base" latinLnBrk="0" hangingPunct="1">
              <a:lnSpc>
                <a:spcPct val="100000"/>
              </a:lnSpc>
              <a:spcBef>
                <a:spcPct val="20000"/>
              </a:spcBef>
              <a:spcAft>
                <a:spcPct val="0"/>
              </a:spcAft>
              <a:buClr>
                <a:srgbClr val="453878"/>
              </a:buClr>
              <a:buSzPct val="65000"/>
              <a:buNone/>
              <a:tabLst/>
              <a:defRPr/>
            </a:pPr>
            <a:endParaRPr kumimoji="0" lang="en-GB" altLang="en-US" sz="24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endParaRPr>
          </a:p>
          <a:p>
            <a:pPr marL="0" marR="0" lvl="0" indent="0" algn="l" defTabSz="914400" rtl="0" eaLnBrk="1" fontAlgn="base" latinLnBrk="0" hangingPunct="1">
              <a:lnSpc>
                <a:spcPct val="100000"/>
              </a:lnSpc>
              <a:spcBef>
                <a:spcPct val="20000"/>
              </a:spcBef>
              <a:spcAft>
                <a:spcPct val="0"/>
              </a:spcAft>
              <a:buClr>
                <a:srgbClr val="453878"/>
              </a:buClr>
              <a:buSzPct val="65000"/>
              <a:buNone/>
              <a:tabLst/>
              <a:defRPr/>
            </a:pPr>
            <a:endParaRPr kumimoji="0" lang="en-GB" altLang="en-US" sz="24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endParaRPr>
          </a:p>
        </p:txBody>
      </p:sp>
      <p:sp>
        <p:nvSpPr>
          <p:cNvPr id="3" name="Title 2">
            <a:extLst>
              <a:ext uri="{FF2B5EF4-FFF2-40B4-BE49-F238E27FC236}">
                <a16:creationId xmlns:a16="http://schemas.microsoft.com/office/drawing/2014/main" id="{DC1EFC47-46F9-415A-968E-70522EB33D45}"/>
              </a:ext>
            </a:extLst>
          </p:cNvPr>
          <p:cNvSpPr>
            <a:spLocks noGrp="1"/>
          </p:cNvSpPr>
          <p:nvPr>
            <p:ph type="title" idx="4294967295"/>
          </p:nvPr>
        </p:nvSpPr>
        <p:spPr>
          <a:xfrm>
            <a:off x="297180" y="380856"/>
            <a:ext cx="10972800" cy="609600"/>
          </a:xfrm>
        </p:spPr>
        <p:txBody>
          <a:bodyPr/>
          <a:lstStyle/>
          <a:p>
            <a:r>
              <a:rPr lang="en-GB" sz="2800" b="1" dirty="0">
                <a:solidFill>
                  <a:schemeClr val="bg1"/>
                </a:solidFill>
                <a:cs typeface="Arial"/>
              </a:rPr>
              <a:t>Reasons to use </a:t>
            </a:r>
            <a:r>
              <a:rPr lang="en-GB" sz="2800" b="1" dirty="0" err="1">
                <a:solidFill>
                  <a:schemeClr val="bg1"/>
                </a:solidFill>
                <a:cs typeface="Arial"/>
              </a:rPr>
              <a:t>Jupyter</a:t>
            </a:r>
            <a:r>
              <a:rPr lang="en-GB" sz="2800" b="1" dirty="0">
                <a:solidFill>
                  <a:schemeClr val="bg1"/>
                </a:solidFill>
                <a:cs typeface="Arial"/>
              </a:rPr>
              <a:t> Notebook IDE</a:t>
            </a:r>
          </a:p>
        </p:txBody>
      </p:sp>
      <p:pic>
        <p:nvPicPr>
          <p:cNvPr id="2050" name="Picture 2" descr="Project Jupyter - Wikipedia">
            <a:extLst>
              <a:ext uri="{FF2B5EF4-FFF2-40B4-BE49-F238E27FC236}">
                <a16:creationId xmlns:a16="http://schemas.microsoft.com/office/drawing/2014/main" id="{F6F0CBA0-18A7-4E09-9875-CD62A3EA7B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8839" y="3788863"/>
            <a:ext cx="1618953" cy="18765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2">
            <a:extLst>
              <a:ext uri="{FF2B5EF4-FFF2-40B4-BE49-F238E27FC236}">
                <a16:creationId xmlns:a16="http://schemas.microsoft.com/office/drawing/2014/main" id="{35F22954-DCCC-4F17-BA5B-E2B9136AC2CA}"/>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8</a:t>
            </a:fld>
            <a:endParaRPr lang="en-US">
              <a:solidFill>
                <a:schemeClr val="bg1"/>
              </a:solidFill>
            </a:endParaRPr>
          </a:p>
        </p:txBody>
      </p:sp>
      <p:sp>
        <p:nvSpPr>
          <p:cNvPr id="7" name="TextBox 6">
            <a:extLst>
              <a:ext uri="{FF2B5EF4-FFF2-40B4-BE49-F238E27FC236}">
                <a16:creationId xmlns:a16="http://schemas.microsoft.com/office/drawing/2014/main" id="{645D60FC-714B-48A6-B033-798F530F0975}"/>
              </a:ext>
            </a:extLst>
          </p:cNvPr>
          <p:cNvSpPr txBox="1"/>
          <p:nvPr/>
        </p:nvSpPr>
        <p:spPr>
          <a:xfrm>
            <a:off x="941388" y="2501957"/>
            <a:ext cx="4801490" cy="369332"/>
          </a:xfrm>
          <a:prstGeom prst="rect">
            <a:avLst/>
          </a:prstGeom>
          <a:noFill/>
        </p:spPr>
        <p:txBody>
          <a:bodyPr wrap="square">
            <a:spAutoFit/>
          </a:bodyPr>
          <a:lstStyle/>
          <a:p>
            <a:pPr marR="0" lvl="0" algn="l" defTabSz="914400" rtl="0" eaLnBrk="1" fontAlgn="base" latinLnBrk="0" hangingPunct="1">
              <a:lnSpc>
                <a:spcPct val="100000"/>
              </a:lnSpc>
              <a:spcBef>
                <a:spcPct val="20000"/>
              </a:spcBef>
              <a:spcAft>
                <a:spcPct val="0"/>
              </a:spcAft>
              <a:buClr>
                <a:srgbClr val="453878"/>
              </a:buClr>
              <a:buSzPct val="65000"/>
              <a:tabLst/>
              <a:defRPr/>
            </a:pP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Uses of </a:t>
            </a: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Jupyter</a:t>
            </a:r>
            <a:r>
              <a:rPr kumimoji="0" lang="en-GB" altLang="en-US" sz="1800" b="0" i="0" u="none" strike="noStrike" kern="0" cap="none" spc="0" normalizeH="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Notebook </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include:</a:t>
            </a:r>
          </a:p>
        </p:txBody>
      </p:sp>
      <p:sp>
        <p:nvSpPr>
          <p:cNvPr id="9" name="TextBox 8">
            <a:extLst>
              <a:ext uri="{FF2B5EF4-FFF2-40B4-BE49-F238E27FC236}">
                <a16:creationId xmlns:a16="http://schemas.microsoft.com/office/drawing/2014/main" id="{CD745E48-2665-40D8-A562-BC71B0B41150}"/>
              </a:ext>
            </a:extLst>
          </p:cNvPr>
          <p:cNvSpPr txBox="1"/>
          <p:nvPr/>
        </p:nvSpPr>
        <p:spPr>
          <a:xfrm>
            <a:off x="459889" y="5148341"/>
            <a:ext cx="8312467" cy="1034129"/>
          </a:xfrm>
          <a:prstGeom prst="rect">
            <a:avLst/>
          </a:prstGeom>
          <a:noFill/>
        </p:spPr>
        <p:txBody>
          <a:bodyPr wrap="square">
            <a:spAutoFit/>
          </a:bodyPr>
          <a:lstStyle/>
          <a:p>
            <a:pPr marR="0" lvl="0" algn="l" defTabSz="914400" rtl="0" eaLnBrk="1" fontAlgn="base" latinLnBrk="0" hangingPunct="1">
              <a:lnSpc>
                <a:spcPct val="100000"/>
              </a:lnSpc>
              <a:spcBef>
                <a:spcPct val="20000"/>
              </a:spcBef>
              <a:spcAft>
                <a:spcPct val="0"/>
              </a:spcAft>
              <a:buClr>
                <a:srgbClr val="453878"/>
              </a:buClr>
              <a:buSzPct val="65000"/>
              <a:tabLst/>
              <a:defRPr/>
            </a:pP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Available through: </a:t>
            </a:r>
          </a:p>
          <a:p>
            <a:pPr marL="285750" marR="0" lvl="0" indent="-285750" algn="l" defTabSz="914400" rtl="0" eaLnBrk="1" fontAlgn="base" latinLnBrk="0" hangingPunct="1">
              <a:lnSpc>
                <a:spcPct val="100000"/>
              </a:lnSpc>
              <a:spcBef>
                <a:spcPct val="20000"/>
              </a:spcBef>
              <a:spcAft>
                <a:spcPct val="0"/>
              </a:spcAft>
              <a:buClr>
                <a:srgbClr val="F3F3F1"/>
              </a:buClr>
              <a:buSzPct val="65000"/>
              <a:buFont typeface="Wingdings" panose="05000000000000000000" pitchFamily="2" charset="2"/>
              <a:buChar char="Ø"/>
              <a:tabLst/>
              <a:defRPr/>
            </a:pPr>
            <a:r>
              <a:rPr kumimoji="0" lang="en-GB" altLang="en-US" sz="1800" b="0" i="0" u="none" strike="noStrike" kern="0" cap="none" spc="0" normalizeH="0" baseline="0" noProof="0" dirty="0">
                <a:ln>
                  <a:noFill/>
                </a:ln>
                <a:solidFill>
                  <a:srgbClr val="00B0F0"/>
                </a:solidFill>
                <a:effectLst/>
                <a:uLnTx/>
                <a:uFillTx/>
                <a:latin typeface="Century Gothic" panose="020B0502020202020204" pitchFamily="34" charset="0"/>
                <a:ea typeface="MS PGothic" pitchFamily="34" charset="-128"/>
                <a:cs typeface="Calibri" panose="020F0502020204030204" pitchFamily="34" charset="0"/>
                <a:hlinkClick r:id="rId5">
                  <a:extLst>
                    <a:ext uri="{A12FA001-AC4F-418D-AE19-62706E023703}">
                      <ahyp:hlinkClr xmlns:ahyp="http://schemas.microsoft.com/office/drawing/2018/hyperlinkcolor" val="tx"/>
                    </a:ext>
                  </a:extLst>
                </a:hlinkClick>
              </a:rPr>
              <a:t>https://www.anaconda.com/products/individual</a:t>
            </a:r>
            <a:endParaRPr kumimoji="0" lang="en-GB" altLang="en-US" sz="1800" b="0" i="0" u="none" strike="noStrike" kern="0" cap="none" spc="0" normalizeH="0" baseline="0" noProof="0" dirty="0">
              <a:ln>
                <a:noFill/>
              </a:ln>
              <a:solidFill>
                <a:srgbClr val="00B0F0"/>
              </a:solidFill>
              <a:effectLst/>
              <a:uLnTx/>
              <a:uFillTx/>
              <a:latin typeface="Century Gothic" panose="020B0502020202020204" pitchFamily="34" charset="0"/>
              <a:ea typeface="MS PGothic" pitchFamily="34" charset="-128"/>
              <a:cs typeface="Calibri" panose="020F0502020204030204" pitchFamily="34" charset="0"/>
            </a:endParaRPr>
          </a:p>
          <a:p>
            <a:pPr marL="285750" marR="0" lvl="0" indent="-285750" algn="l" defTabSz="914400" rtl="0" eaLnBrk="1" fontAlgn="base" latinLnBrk="0" hangingPunct="1">
              <a:lnSpc>
                <a:spcPct val="100000"/>
              </a:lnSpc>
              <a:spcBef>
                <a:spcPct val="20000"/>
              </a:spcBef>
              <a:spcAft>
                <a:spcPct val="0"/>
              </a:spcAft>
              <a:buClr>
                <a:srgbClr val="F3F3F1"/>
              </a:buClr>
              <a:buSzPct val="65000"/>
              <a:buFont typeface="Wingdings" panose="05000000000000000000" pitchFamily="2" charset="2"/>
              <a:buChar char="Ø"/>
              <a:tabLst/>
              <a:defRPr/>
            </a:pPr>
            <a:r>
              <a:rPr kumimoji="0" lang="en-GB" altLang="en-US" sz="1800" b="0" i="0" u="none" strike="noStrike" kern="0" cap="none" spc="0" normalizeH="0" baseline="0" noProof="0" dirty="0">
                <a:ln>
                  <a:noFill/>
                </a:ln>
                <a:solidFill>
                  <a:srgbClr val="00B0F0"/>
                </a:solidFill>
                <a:effectLst/>
                <a:uLnTx/>
                <a:uFillTx/>
                <a:latin typeface="Century Gothic" panose="020B0502020202020204" pitchFamily="34" charset="0"/>
                <a:ea typeface="MS PGothic" pitchFamily="34" charset="-128"/>
                <a:cs typeface="Calibri" panose="020F0502020204030204" pitchFamily="34" charset="0"/>
                <a:hlinkClick r:id="rId6">
                  <a:extLst>
                    <a:ext uri="{A12FA001-AC4F-418D-AE19-62706E023703}">
                      <ahyp:hlinkClr xmlns:ahyp="http://schemas.microsoft.com/office/drawing/2018/hyperlinkcolor" val="tx"/>
                    </a:ext>
                  </a:extLst>
                </a:hlinkClick>
              </a:rPr>
              <a:t>https://jupyter.org/install</a:t>
            </a:r>
            <a:endParaRPr kumimoji="0" lang="en-GB" altLang="en-US" sz="1800" b="0" i="0" u="none" strike="noStrike" kern="0" cap="none" spc="0" normalizeH="0" baseline="0" noProof="0" dirty="0">
              <a:ln>
                <a:noFill/>
              </a:ln>
              <a:solidFill>
                <a:srgbClr val="00B0F0"/>
              </a:solidFill>
              <a:effectLst/>
              <a:uLnTx/>
              <a:uFillTx/>
              <a:latin typeface="Century Gothic" panose="020B0502020202020204" pitchFamily="34" charset="0"/>
              <a:ea typeface="MS PGothic" pitchFamily="34" charset="-128"/>
              <a:cs typeface="Calibri" panose="020F0502020204030204" pitchFamily="34" charset="0"/>
            </a:endParaRPr>
          </a:p>
        </p:txBody>
      </p:sp>
      <p:pic>
        <p:nvPicPr>
          <p:cNvPr id="11" name="Picture 10">
            <a:extLst>
              <a:ext uri="{FF2B5EF4-FFF2-40B4-BE49-F238E27FC236}">
                <a16:creationId xmlns:a16="http://schemas.microsoft.com/office/drawing/2014/main" id="{EE021592-D240-4B1D-A310-8BDBF6EB6CC0}"/>
              </a:ext>
            </a:extLst>
          </p:cNvPr>
          <p:cNvPicPr>
            <a:picLocks noChangeAspect="1"/>
          </p:cNvPicPr>
          <p:nvPr/>
        </p:nvPicPr>
        <p:blipFill>
          <a:blip r:embed="rId7"/>
          <a:stretch>
            <a:fillRect/>
          </a:stretch>
        </p:blipFill>
        <p:spPr>
          <a:xfrm>
            <a:off x="459889" y="1236663"/>
            <a:ext cx="369332" cy="369332"/>
          </a:xfrm>
          <a:prstGeom prst="rect">
            <a:avLst/>
          </a:prstGeom>
        </p:spPr>
      </p:pic>
      <p:pic>
        <p:nvPicPr>
          <p:cNvPr id="12" name="Picture 11">
            <a:extLst>
              <a:ext uri="{FF2B5EF4-FFF2-40B4-BE49-F238E27FC236}">
                <a16:creationId xmlns:a16="http://schemas.microsoft.com/office/drawing/2014/main" id="{65FA98EA-918D-4B05-A4EE-DE25C76FABEB}"/>
              </a:ext>
            </a:extLst>
          </p:cNvPr>
          <p:cNvPicPr>
            <a:picLocks noChangeAspect="1"/>
          </p:cNvPicPr>
          <p:nvPr/>
        </p:nvPicPr>
        <p:blipFill>
          <a:blip r:embed="rId7"/>
          <a:stretch>
            <a:fillRect/>
          </a:stretch>
        </p:blipFill>
        <p:spPr>
          <a:xfrm>
            <a:off x="462664" y="2501957"/>
            <a:ext cx="369332" cy="369332"/>
          </a:xfrm>
          <a:prstGeom prst="rect">
            <a:avLst/>
          </a:prstGeom>
        </p:spPr>
      </p:pic>
      <p:sp>
        <p:nvSpPr>
          <p:cNvPr id="15" name="TextBox 14">
            <a:extLst>
              <a:ext uri="{FF2B5EF4-FFF2-40B4-BE49-F238E27FC236}">
                <a16:creationId xmlns:a16="http://schemas.microsoft.com/office/drawing/2014/main" id="{1294CD62-8F6E-4E0E-929C-C94C09FD41CA}"/>
              </a:ext>
            </a:extLst>
          </p:cNvPr>
          <p:cNvSpPr txBox="1"/>
          <p:nvPr/>
        </p:nvSpPr>
        <p:spPr>
          <a:xfrm>
            <a:off x="1006658" y="2871289"/>
            <a:ext cx="6097904" cy="2031325"/>
          </a:xfrm>
          <a:prstGeom prst="rect">
            <a:avLst/>
          </a:prstGeom>
          <a:noFill/>
        </p:spPr>
        <p:txBody>
          <a:bodyPr wrap="square">
            <a:spAutoFit/>
          </a:bodyPr>
          <a:lstStyle/>
          <a:p>
            <a:pPr marL="285750" marR="0" lvl="0" indent="-285750" algn="l" defTabSz="914400" rtl="0" eaLnBrk="1" fontAlgn="base" latinLnBrk="0" hangingPunct="1">
              <a:lnSpc>
                <a:spcPct val="100000"/>
              </a:lnSpc>
              <a:spcBef>
                <a:spcPct val="20000"/>
              </a:spcBef>
              <a:spcAft>
                <a:spcPct val="0"/>
              </a:spcAft>
              <a:buClr>
                <a:srgbClr val="00FF00"/>
              </a:buClr>
              <a:buSzPct val="66000"/>
              <a:buFont typeface="Wingdings" panose="05000000000000000000" pitchFamily="2" charset="2"/>
              <a:buChar char="Ø"/>
              <a:tabLst/>
              <a:defRPr/>
            </a:pPr>
            <a:r>
              <a:rPr lang="en-GB" altLang="en-US" kern="0" dirty="0">
                <a:solidFill>
                  <a:schemeClr val="bg1"/>
                </a:solidFill>
                <a:latin typeface="Century Gothic" panose="020B0502020202020204" pitchFamily="34" charset="0"/>
                <a:ea typeface="MS PGothic" pitchFamily="34" charset="-128"/>
                <a:cs typeface="Calibri" panose="020F0502020204030204" pitchFamily="34" charset="0"/>
              </a:rPr>
              <a:t>D</a:t>
            </a: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ata</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cleaning and transformation </a:t>
            </a:r>
          </a:p>
          <a:p>
            <a:pPr marL="285750" marR="0" lvl="0" indent="-285750" algn="l" defTabSz="914400" rtl="0" eaLnBrk="1" fontAlgn="base" latinLnBrk="0" hangingPunct="1">
              <a:lnSpc>
                <a:spcPct val="100000"/>
              </a:lnSpc>
              <a:spcBef>
                <a:spcPct val="20000"/>
              </a:spcBef>
              <a:spcAft>
                <a:spcPct val="0"/>
              </a:spcAft>
              <a:buClr>
                <a:srgbClr val="00FF00"/>
              </a:buClr>
              <a:buSzPct val="66000"/>
              <a:buFont typeface="Wingdings" panose="05000000000000000000" pitchFamily="2" charset="2"/>
              <a:buChar char="Ø"/>
              <a:tabLst/>
              <a:defRPr/>
            </a:pPr>
            <a:r>
              <a:rPr lang="en-GB" altLang="en-US" kern="0" dirty="0">
                <a:solidFill>
                  <a:schemeClr val="bg1"/>
                </a:solidFill>
                <a:latin typeface="Century Gothic" panose="020B0502020202020204" pitchFamily="34" charset="0"/>
                <a:ea typeface="MS PGothic" pitchFamily="34" charset="-128"/>
                <a:cs typeface="Calibri" panose="020F0502020204030204" pitchFamily="34" charset="0"/>
              </a:rPr>
              <a:t>N</a:t>
            </a: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umerical</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simulation</a:t>
            </a:r>
          </a:p>
          <a:p>
            <a:pPr marL="285750" marR="0" lvl="0" indent="-285750" algn="l" defTabSz="914400" rtl="0" eaLnBrk="1" fontAlgn="base" latinLnBrk="0" hangingPunct="1">
              <a:lnSpc>
                <a:spcPct val="100000"/>
              </a:lnSpc>
              <a:spcBef>
                <a:spcPct val="20000"/>
              </a:spcBef>
              <a:spcAft>
                <a:spcPct val="0"/>
              </a:spcAft>
              <a:buClr>
                <a:srgbClr val="00FF00"/>
              </a:buClr>
              <a:buSzPct val="66000"/>
              <a:buFont typeface="Wingdings" panose="05000000000000000000" pitchFamily="2" charset="2"/>
              <a:buChar char="Ø"/>
              <a:tabLst/>
              <a:defRPr/>
            </a:pPr>
            <a:r>
              <a:rPr lang="en-GB" altLang="en-US" kern="0" dirty="0">
                <a:solidFill>
                  <a:schemeClr val="bg1"/>
                </a:solidFill>
                <a:latin typeface="Century Gothic" panose="020B0502020202020204" pitchFamily="34" charset="0"/>
                <a:ea typeface="MS PGothic" pitchFamily="34" charset="-128"/>
                <a:cs typeface="Calibri" panose="020F0502020204030204" pitchFamily="34" charset="0"/>
              </a:rPr>
              <a:t>S</a:t>
            </a: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tatistical</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a:t>
            </a: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modeling</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a:t>
            </a:r>
          </a:p>
          <a:p>
            <a:pPr marL="285750" marR="0" lvl="0" indent="-285750" algn="l" defTabSz="914400" rtl="0" eaLnBrk="1" fontAlgn="base" latinLnBrk="0" hangingPunct="1">
              <a:lnSpc>
                <a:spcPct val="100000"/>
              </a:lnSpc>
              <a:spcBef>
                <a:spcPct val="20000"/>
              </a:spcBef>
              <a:spcAft>
                <a:spcPct val="0"/>
              </a:spcAft>
              <a:buClr>
                <a:srgbClr val="00FF00"/>
              </a:buClr>
              <a:buSzPct val="66000"/>
              <a:buFont typeface="Wingdings" panose="05000000000000000000" pitchFamily="2" charset="2"/>
              <a:buChar char="Ø"/>
              <a:tabLst/>
              <a:defRPr/>
            </a:pPr>
            <a:r>
              <a:rPr lang="en-GB" altLang="en-US" kern="0" dirty="0">
                <a:solidFill>
                  <a:schemeClr val="bg1"/>
                </a:solidFill>
                <a:latin typeface="Century Gothic" panose="020B0502020202020204" pitchFamily="34" charset="0"/>
                <a:ea typeface="MS PGothic" pitchFamily="34" charset="-128"/>
                <a:cs typeface="Calibri" panose="020F0502020204030204" pitchFamily="34" charset="0"/>
              </a:rPr>
              <a:t>D</a:t>
            </a: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ata</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visualisation</a:t>
            </a:r>
          </a:p>
          <a:p>
            <a:pPr marL="285750" marR="0" lvl="0" indent="-285750" algn="l" defTabSz="914400" rtl="0" eaLnBrk="1" fontAlgn="base" latinLnBrk="0" hangingPunct="1">
              <a:lnSpc>
                <a:spcPct val="100000"/>
              </a:lnSpc>
              <a:spcBef>
                <a:spcPct val="20000"/>
              </a:spcBef>
              <a:spcAft>
                <a:spcPct val="0"/>
              </a:spcAft>
              <a:buClr>
                <a:srgbClr val="00FF00"/>
              </a:buClr>
              <a:buSzPct val="66000"/>
              <a:buFont typeface="Wingdings" panose="05000000000000000000" pitchFamily="2" charset="2"/>
              <a:buChar char="Ø"/>
              <a:tabLst/>
              <a:defRPr/>
            </a:pPr>
            <a:r>
              <a:rPr lang="en-GB" altLang="en-US" kern="0" dirty="0">
                <a:solidFill>
                  <a:schemeClr val="bg1"/>
                </a:solidFill>
                <a:latin typeface="Century Gothic" panose="020B0502020202020204" pitchFamily="34" charset="0"/>
                <a:ea typeface="MS PGothic" pitchFamily="34" charset="-128"/>
                <a:cs typeface="Calibri" panose="020F0502020204030204" pitchFamily="34" charset="0"/>
              </a:rPr>
              <a:t>M</a:t>
            </a:r>
            <a:r>
              <a:rPr kumimoji="0" lang="en-GB" altLang="en-US" sz="1800" b="0" i="0" u="none" strike="noStrike" kern="0" cap="none" spc="0" normalizeH="0" baseline="0" noProof="0" dirty="0" err="1">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achine</a:t>
            </a: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 learning</a:t>
            </a:r>
          </a:p>
          <a:p>
            <a:pPr marL="285750" marR="0" lvl="0" indent="-285750" algn="l" defTabSz="914400" rtl="0" eaLnBrk="1" fontAlgn="base" latinLnBrk="0" hangingPunct="1">
              <a:lnSpc>
                <a:spcPct val="100000"/>
              </a:lnSpc>
              <a:spcBef>
                <a:spcPct val="20000"/>
              </a:spcBef>
              <a:spcAft>
                <a:spcPct val="0"/>
              </a:spcAft>
              <a:buClr>
                <a:srgbClr val="00FF00"/>
              </a:buClr>
              <a:buSzPct val="66000"/>
              <a:buFont typeface="Wingdings" panose="05000000000000000000" pitchFamily="2" charset="2"/>
              <a:buChar char="Ø"/>
              <a:tabLst/>
              <a:defRPr/>
            </a:pPr>
            <a:r>
              <a:rPr kumimoji="0" lang="en-GB" altLang="en-US" sz="1800" b="0" i="0" u="none" strike="noStrike" kern="0" cap="none" spc="0" normalizeH="0" baseline="0" noProof="0" dirty="0">
                <a:ln>
                  <a:noFill/>
                </a:ln>
                <a:solidFill>
                  <a:schemeClr val="bg1"/>
                </a:solidFill>
                <a:effectLst/>
                <a:uLnTx/>
                <a:uFillTx/>
                <a:latin typeface="Century Gothic" panose="020B0502020202020204" pitchFamily="34" charset="0"/>
                <a:ea typeface="MS PGothic" pitchFamily="34" charset="-128"/>
                <a:cs typeface="Calibri" panose="020F0502020204030204" pitchFamily="34" charset="0"/>
              </a:rPr>
              <a:t>…and much more</a:t>
            </a:r>
          </a:p>
        </p:txBody>
      </p:sp>
      <p:sp>
        <p:nvSpPr>
          <p:cNvPr id="13" name="TextBox 12">
            <a:extLst>
              <a:ext uri="{FF2B5EF4-FFF2-40B4-BE49-F238E27FC236}">
                <a16:creationId xmlns:a16="http://schemas.microsoft.com/office/drawing/2014/main" id="{5BA1CDEA-5A81-416A-830C-EA27FB257A0A}"/>
              </a:ext>
            </a:extLst>
          </p:cNvPr>
          <p:cNvSpPr txBox="1"/>
          <p:nvPr/>
        </p:nvSpPr>
        <p:spPr>
          <a:xfrm>
            <a:off x="4966753" y="6448242"/>
            <a:ext cx="6010507" cy="307777"/>
          </a:xfrm>
          <a:prstGeom prst="rect">
            <a:avLst/>
          </a:prstGeom>
          <a:noFill/>
        </p:spPr>
        <p:txBody>
          <a:bodyPr wrap="square" rtlCol="0">
            <a:spAutoFit/>
          </a:bodyPr>
          <a:lstStyle/>
          <a:p>
            <a:r>
              <a:rPr lang="en-GB" sz="1400" dirty="0">
                <a:solidFill>
                  <a:schemeClr val="bg1"/>
                </a:solidFill>
              </a:rPr>
              <a:t>Source: </a:t>
            </a:r>
            <a:r>
              <a:rPr lang="en-GB" sz="1400" dirty="0">
                <a:solidFill>
                  <a:schemeClr val="bg1"/>
                </a:solidFill>
                <a:hlinkClick r:id="rId8"/>
              </a:rPr>
              <a:t>jupyter.org</a:t>
            </a:r>
            <a:r>
              <a:rPr lang="en-GB" sz="1400" dirty="0">
                <a:solidFill>
                  <a:schemeClr val="bg1"/>
                </a:solidFill>
              </a:rPr>
              <a:t> </a:t>
            </a:r>
            <a:r>
              <a:rPr lang="en-GB" sz="1400" dirty="0"/>
              <a:t> </a:t>
            </a:r>
          </a:p>
        </p:txBody>
      </p:sp>
    </p:spTree>
    <p:extLst>
      <p:ext uri="{BB962C8B-B14F-4D97-AF65-F5344CB8AC3E}">
        <p14:creationId xmlns:p14="http://schemas.microsoft.com/office/powerpoint/2010/main" val="25353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uild="p"/>
      <p:bldP spid="7" grpId="0"/>
      <p:bldP spid="15" grpId="0"/>
    </p:bldLst>
  </p:timing>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D5F51A-0BA7-441F-A812-29A4279B7073}"/>
              </a:ext>
            </a:extLst>
          </p:cNvPr>
          <p:cNvSpPr>
            <a:spLocks noGrp="1"/>
          </p:cNvSpPr>
          <p:nvPr>
            <p:ph type="title" idx="4294967295"/>
          </p:nvPr>
        </p:nvSpPr>
        <p:spPr>
          <a:xfrm>
            <a:off x="382772" y="354979"/>
            <a:ext cx="10972800" cy="609600"/>
          </a:xfrm>
        </p:spPr>
        <p:txBody>
          <a:bodyPr/>
          <a:lstStyle/>
          <a:p>
            <a:r>
              <a:rPr lang="en-GB" sz="2800" b="1" dirty="0" err="1">
                <a:solidFill>
                  <a:schemeClr val="bg1"/>
                </a:solidFill>
                <a:cs typeface="Arial"/>
              </a:rPr>
              <a:t>Jupyter</a:t>
            </a:r>
            <a:r>
              <a:rPr lang="en-GB" sz="2800" b="1" dirty="0">
                <a:solidFill>
                  <a:schemeClr val="bg1"/>
                </a:solidFill>
                <a:cs typeface="Arial"/>
              </a:rPr>
              <a:t> Notebook’s graphical user interface</a:t>
            </a:r>
          </a:p>
        </p:txBody>
      </p:sp>
      <p:pic>
        <p:nvPicPr>
          <p:cNvPr id="3" name="Picture 2">
            <a:extLst>
              <a:ext uri="{FF2B5EF4-FFF2-40B4-BE49-F238E27FC236}">
                <a16:creationId xmlns:a16="http://schemas.microsoft.com/office/drawing/2014/main" id="{0342F21D-1AB4-4960-866A-439EF0976316}"/>
              </a:ext>
            </a:extLst>
          </p:cNvPr>
          <p:cNvPicPr>
            <a:picLocks noChangeAspect="1"/>
          </p:cNvPicPr>
          <p:nvPr/>
        </p:nvPicPr>
        <p:blipFill>
          <a:blip r:embed="rId4"/>
          <a:stretch>
            <a:fillRect/>
          </a:stretch>
        </p:blipFill>
        <p:spPr>
          <a:xfrm>
            <a:off x="1666430" y="1110491"/>
            <a:ext cx="10247086" cy="4960184"/>
          </a:xfrm>
          <a:prstGeom prst="rect">
            <a:avLst/>
          </a:prstGeom>
        </p:spPr>
      </p:pic>
      <p:sp>
        <p:nvSpPr>
          <p:cNvPr id="4" name="TextBox 3">
            <a:extLst>
              <a:ext uri="{FF2B5EF4-FFF2-40B4-BE49-F238E27FC236}">
                <a16:creationId xmlns:a16="http://schemas.microsoft.com/office/drawing/2014/main" id="{205147AA-1875-47AC-BC3C-836BF24E56BC}"/>
              </a:ext>
            </a:extLst>
          </p:cNvPr>
          <p:cNvSpPr txBox="1"/>
          <p:nvPr/>
        </p:nvSpPr>
        <p:spPr>
          <a:xfrm>
            <a:off x="145279" y="4101981"/>
            <a:ext cx="1309974" cy="646331"/>
          </a:xfrm>
          <a:prstGeom prst="rect">
            <a:avLst/>
          </a:prstGeom>
          <a:noFill/>
        </p:spPr>
        <p:txBody>
          <a:bodyPr wrap="none" rtlCol="0">
            <a:spAutoFit/>
          </a:bodyPr>
          <a:lstStyle/>
          <a:p>
            <a:pPr algn="ctr"/>
            <a:r>
              <a:rPr lang="en-GB" dirty="0">
                <a:solidFill>
                  <a:schemeClr val="bg1"/>
                </a:solidFill>
                <a:latin typeface="Century Gothic" panose="020B0502020202020204" pitchFamily="34" charset="0"/>
                <a:ea typeface="MS PGothic" pitchFamily="34" charset="-128"/>
                <a:cs typeface="Calibri" panose="020F0502020204030204" pitchFamily="34" charset="0"/>
              </a:rPr>
              <a:t>Notebook</a:t>
            </a:r>
          </a:p>
          <a:p>
            <a:pPr algn="ctr"/>
            <a:r>
              <a:rPr lang="en-GB" dirty="0">
                <a:solidFill>
                  <a:schemeClr val="bg1"/>
                </a:solidFill>
                <a:latin typeface="Century Gothic" panose="020B0502020202020204" pitchFamily="34" charset="0"/>
                <a:ea typeface="MS PGothic" pitchFamily="34" charset="-128"/>
                <a:cs typeface="Calibri" panose="020F0502020204030204" pitchFamily="34" charset="0"/>
              </a:rPr>
              <a:t>cells</a:t>
            </a:r>
          </a:p>
        </p:txBody>
      </p:sp>
      <p:cxnSp>
        <p:nvCxnSpPr>
          <p:cNvPr id="12" name="Straight Arrow Connector 11">
            <a:extLst>
              <a:ext uri="{FF2B5EF4-FFF2-40B4-BE49-F238E27FC236}">
                <a16:creationId xmlns:a16="http://schemas.microsoft.com/office/drawing/2014/main" id="{5AC43253-D3E7-4291-B644-E20182755642}"/>
              </a:ext>
            </a:extLst>
          </p:cNvPr>
          <p:cNvCxnSpPr>
            <a:cxnSpLocks/>
          </p:cNvCxnSpPr>
          <p:nvPr/>
        </p:nvCxnSpPr>
        <p:spPr bwMode="auto">
          <a:xfrm>
            <a:off x="1432084" y="4232635"/>
            <a:ext cx="1242750" cy="750912"/>
          </a:xfrm>
          <a:prstGeom prst="straightConnector1">
            <a:avLst/>
          </a:prstGeom>
          <a:solidFill>
            <a:schemeClr val="accent1"/>
          </a:solidFill>
          <a:ln w="57150" cap="flat" cmpd="sng" algn="ctr">
            <a:solidFill>
              <a:srgbClr val="00B05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3DCBA4F2-D974-47A4-BAC4-146D38CA0742}"/>
              </a:ext>
            </a:extLst>
          </p:cNvPr>
          <p:cNvCxnSpPr/>
          <p:nvPr/>
        </p:nvCxnSpPr>
        <p:spPr bwMode="auto">
          <a:xfrm flipV="1">
            <a:off x="1432084" y="3473865"/>
            <a:ext cx="1136590" cy="786213"/>
          </a:xfrm>
          <a:prstGeom prst="straightConnector1">
            <a:avLst/>
          </a:prstGeom>
          <a:solidFill>
            <a:schemeClr val="accent1"/>
          </a:solidFill>
          <a:ln w="57150" cap="flat" cmpd="sng" algn="ctr">
            <a:solidFill>
              <a:srgbClr val="00B050"/>
            </a:solidFill>
            <a:prstDash val="solid"/>
            <a:round/>
            <a:headEnd type="none" w="med" len="med"/>
            <a:tailEnd type="triangle"/>
          </a:ln>
          <a:effectLst/>
        </p:spPr>
      </p:cxnSp>
      <p:sp>
        <p:nvSpPr>
          <p:cNvPr id="18" name="TextBox 17">
            <a:extLst>
              <a:ext uri="{FF2B5EF4-FFF2-40B4-BE49-F238E27FC236}">
                <a16:creationId xmlns:a16="http://schemas.microsoft.com/office/drawing/2014/main" id="{1AD3278A-1AF7-4BCE-B054-349429553FC1}"/>
              </a:ext>
            </a:extLst>
          </p:cNvPr>
          <p:cNvSpPr txBox="1"/>
          <p:nvPr/>
        </p:nvSpPr>
        <p:spPr>
          <a:xfrm>
            <a:off x="7772486" y="2666642"/>
            <a:ext cx="3542958" cy="1200329"/>
          </a:xfrm>
          <a:prstGeom prst="rect">
            <a:avLst/>
          </a:prstGeom>
          <a:solidFill>
            <a:srgbClr val="FFFF00"/>
          </a:solidFill>
        </p:spPr>
        <p:txBody>
          <a:bodyPr wrap="none" rtlCol="0">
            <a:spAutoFit/>
          </a:bodyPr>
          <a:lstStyle/>
          <a:p>
            <a:r>
              <a:rPr lang="en-GB" dirty="0">
                <a:latin typeface="Century Gothic" panose="020B0502020202020204" pitchFamily="34" charset="0"/>
                <a:ea typeface="MS PGothic" pitchFamily="34" charset="-128"/>
                <a:cs typeface="Calibri" panose="020F0502020204030204" pitchFamily="34" charset="0"/>
              </a:rPr>
              <a:t>To execute or run a code cell:</a:t>
            </a:r>
          </a:p>
          <a:p>
            <a:pPr marL="285750" indent="-285750">
              <a:buFont typeface="Arial" panose="020B0604020202020204" pitchFamily="34" charset="0"/>
              <a:buChar char="•"/>
            </a:pPr>
            <a:r>
              <a:rPr lang="en-GB" dirty="0">
                <a:latin typeface="Century Gothic" panose="020B0502020202020204" pitchFamily="34" charset="0"/>
                <a:ea typeface="MS PGothic" pitchFamily="34" charset="-128"/>
                <a:cs typeface="Calibri" panose="020F0502020204030204" pitchFamily="34" charset="0"/>
              </a:rPr>
              <a:t>press the </a:t>
            </a:r>
            <a:r>
              <a:rPr lang="en-GB" b="1" dirty="0">
                <a:latin typeface="Century Gothic" panose="020B0502020202020204" pitchFamily="34" charset="0"/>
                <a:ea typeface="MS PGothic" pitchFamily="34" charset="-128"/>
                <a:cs typeface="Calibri" panose="020F0502020204030204" pitchFamily="34" charset="0"/>
              </a:rPr>
              <a:t>Run</a:t>
            </a:r>
            <a:r>
              <a:rPr lang="en-GB" dirty="0">
                <a:latin typeface="Century Gothic" panose="020B0502020202020204" pitchFamily="34" charset="0"/>
                <a:ea typeface="MS PGothic" pitchFamily="34" charset="-128"/>
                <a:cs typeface="Calibri" panose="020F0502020204030204" pitchFamily="34" charset="0"/>
              </a:rPr>
              <a:t> button</a:t>
            </a:r>
          </a:p>
          <a:p>
            <a:pPr marL="285750" indent="-285750">
              <a:buFont typeface="Arial" panose="020B0604020202020204" pitchFamily="34" charset="0"/>
              <a:buChar char="•"/>
            </a:pPr>
            <a:r>
              <a:rPr lang="en-GB" dirty="0">
                <a:latin typeface="Century Gothic" panose="020B0502020202020204" pitchFamily="34" charset="0"/>
                <a:ea typeface="MS PGothic" pitchFamily="34" charset="-128"/>
                <a:cs typeface="Calibri" panose="020F0502020204030204" pitchFamily="34" charset="0"/>
              </a:rPr>
              <a:t>press Shift + Enter</a:t>
            </a:r>
          </a:p>
          <a:p>
            <a:pPr marL="285750" indent="-285750">
              <a:buFont typeface="Arial" panose="020B0604020202020204" pitchFamily="34" charset="0"/>
              <a:buChar char="•"/>
            </a:pPr>
            <a:r>
              <a:rPr lang="en-GB" dirty="0">
                <a:latin typeface="Century Gothic" panose="020B0502020202020204" pitchFamily="34" charset="0"/>
                <a:ea typeface="MS PGothic" pitchFamily="34" charset="-128"/>
                <a:cs typeface="Calibri" panose="020F0502020204030204" pitchFamily="34" charset="0"/>
              </a:rPr>
              <a:t>press CTRL+ Enter</a:t>
            </a:r>
          </a:p>
        </p:txBody>
      </p:sp>
      <p:sp>
        <p:nvSpPr>
          <p:cNvPr id="19" name="Rectangle 18">
            <a:extLst>
              <a:ext uri="{FF2B5EF4-FFF2-40B4-BE49-F238E27FC236}">
                <a16:creationId xmlns:a16="http://schemas.microsoft.com/office/drawing/2014/main" id="{2F742FF4-BA71-491A-B141-98F9E711BFB0}"/>
              </a:ext>
            </a:extLst>
          </p:cNvPr>
          <p:cNvSpPr/>
          <p:nvPr/>
        </p:nvSpPr>
        <p:spPr bwMode="auto">
          <a:xfrm>
            <a:off x="2741965" y="4101020"/>
            <a:ext cx="2561270" cy="193578"/>
          </a:xfrm>
          <a:prstGeom prst="rect">
            <a:avLst/>
          </a:prstGeom>
          <a:noFill/>
          <a:ln w="12700" cap="flat" cmpd="sng" algn="ctr">
            <a:solidFill>
              <a:srgbClr val="E6216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bg1"/>
              </a:solidFill>
              <a:effectLst/>
              <a:latin typeface="Arial" pitchFamily="-65" charset="0"/>
            </a:endParaRPr>
          </a:p>
        </p:txBody>
      </p:sp>
      <p:sp>
        <p:nvSpPr>
          <p:cNvPr id="21" name="TextBox 20">
            <a:extLst>
              <a:ext uri="{FF2B5EF4-FFF2-40B4-BE49-F238E27FC236}">
                <a16:creationId xmlns:a16="http://schemas.microsoft.com/office/drawing/2014/main" id="{181CFEC5-3E7A-4DD1-B32B-9F2DFC8194B9}"/>
              </a:ext>
            </a:extLst>
          </p:cNvPr>
          <p:cNvSpPr txBox="1"/>
          <p:nvPr/>
        </p:nvSpPr>
        <p:spPr>
          <a:xfrm>
            <a:off x="6183420" y="4060835"/>
            <a:ext cx="2440091" cy="307777"/>
          </a:xfrm>
          <a:prstGeom prst="rect">
            <a:avLst/>
          </a:prstGeom>
          <a:noFill/>
        </p:spPr>
        <p:txBody>
          <a:bodyPr wrap="none" rtlCol="0">
            <a:spAutoFit/>
          </a:bodyPr>
          <a:lstStyle/>
          <a:p>
            <a:pPr algn="ctr"/>
            <a:r>
              <a:rPr lang="en-GB" sz="1400" b="1">
                <a:solidFill>
                  <a:schemeClr val="bg1"/>
                </a:solidFill>
                <a:latin typeface="Century Gothic" panose="020B0502020202020204" pitchFamily="34" charset="0"/>
                <a:ea typeface="MS PGothic" pitchFamily="34" charset="-128"/>
                <a:cs typeface="Calibri" panose="020F0502020204030204" pitchFamily="34" charset="0"/>
              </a:rPr>
              <a:t>Results are displayed here</a:t>
            </a:r>
          </a:p>
        </p:txBody>
      </p:sp>
      <p:cxnSp>
        <p:nvCxnSpPr>
          <p:cNvPr id="22" name="Straight Arrow Connector 21">
            <a:extLst>
              <a:ext uri="{FF2B5EF4-FFF2-40B4-BE49-F238E27FC236}">
                <a16:creationId xmlns:a16="http://schemas.microsoft.com/office/drawing/2014/main" id="{EF863955-E198-44B6-AF16-4924FF4DC64F}"/>
              </a:ext>
            </a:extLst>
          </p:cNvPr>
          <p:cNvCxnSpPr>
            <a:cxnSpLocks/>
          </p:cNvCxnSpPr>
          <p:nvPr/>
        </p:nvCxnSpPr>
        <p:spPr bwMode="auto">
          <a:xfrm flipH="1">
            <a:off x="5371569" y="4214723"/>
            <a:ext cx="786213" cy="0"/>
          </a:xfrm>
          <a:prstGeom prst="straightConnector1">
            <a:avLst/>
          </a:prstGeom>
          <a:solidFill>
            <a:schemeClr val="accent1"/>
          </a:solidFill>
          <a:ln w="57150" cap="flat" cmpd="sng" algn="ctr">
            <a:solidFill>
              <a:srgbClr val="E62164"/>
            </a:solidFill>
            <a:prstDash val="solid"/>
            <a:round/>
            <a:headEnd type="none" w="med" len="med"/>
            <a:tailEnd type="triangle"/>
          </a:ln>
          <a:effectLst/>
        </p:spPr>
      </p:cxnSp>
      <p:sp>
        <p:nvSpPr>
          <p:cNvPr id="11" name="TextBox 12">
            <a:extLst>
              <a:ext uri="{FF2B5EF4-FFF2-40B4-BE49-F238E27FC236}">
                <a16:creationId xmlns:a16="http://schemas.microsoft.com/office/drawing/2014/main" id="{7E412F71-9C77-414F-B9D4-8FC9B718357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9</a:t>
            </a:fld>
            <a:endParaRPr lang="en-US">
              <a:solidFill>
                <a:schemeClr val="bg1"/>
              </a:solidFill>
            </a:endParaRPr>
          </a:p>
        </p:txBody>
      </p:sp>
    </p:spTree>
    <p:extLst>
      <p:ext uri="{BB962C8B-B14F-4D97-AF65-F5344CB8AC3E}">
        <p14:creationId xmlns:p14="http://schemas.microsoft.com/office/powerpoint/2010/main" val="22749967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AB66C5B75B8248B3EBEFB2C91D36E5" ma:contentTypeVersion="12" ma:contentTypeDescription="Create a new document." ma:contentTypeScope="" ma:versionID="b4911d4c525c32693dad9247d4b57d14">
  <xsd:schema xmlns:xsd="http://www.w3.org/2001/XMLSchema" xmlns:xs="http://www.w3.org/2001/XMLSchema" xmlns:p="http://schemas.microsoft.com/office/2006/metadata/properties" xmlns:ns2="a4307acc-1a63-44b1-b57e-9962a22c8b2d" xmlns:ns3="45402511-5e55-4850-a259-0daae717cba8" targetNamespace="http://schemas.microsoft.com/office/2006/metadata/properties" ma:root="true" ma:fieldsID="3641cddbb76b60f0bd2e38fc8f2ffabd" ns2:_="" ns3:_="">
    <xsd:import namespace="a4307acc-1a63-44b1-b57e-9962a22c8b2d"/>
    <xsd:import namespace="45402511-5e55-4850-a259-0daae717cb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307acc-1a63-44b1-b57e-9962a22c8b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5402511-5e55-4850-a259-0daae717cba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5402511-5e55-4850-a259-0daae717cba8">
      <UserInfo>
        <DisplayName>SharingLinks.b05ce6d5-d573-4c8b-ae9f-63d03c2b8a45.Flexible.62a8fdf8-a26a-4f2b-8576-022930a7a5ca</DisplayName>
        <AccountId>407</AccountId>
        <AccountType/>
      </UserInfo>
      <UserInfo>
        <DisplayName>SharingLinks.f7c8016a-2a22-48fa-bc85-f53590ca7555.Flexible.a9c56370-838b-4889-b182-cf9c354b8f6a</DisplayName>
        <AccountId>1293</AccountId>
        <AccountType/>
      </UserInfo>
      <UserInfo>
        <DisplayName>Simon Baker</DisplayName>
        <AccountId>69</AccountId>
        <AccountType/>
      </UserInfo>
      <UserInfo>
        <DisplayName>Olivia Messer</DisplayName>
        <AccountId>4004</AccountId>
        <AccountType/>
      </UserInfo>
      <UserInfo>
        <DisplayName>Sinead Owens</DisplayName>
        <AccountId>4804</AccountId>
        <AccountType/>
      </UserInfo>
    </SharedWithUsers>
  </documentManagement>
</p:properties>
</file>

<file path=customXml/itemProps1.xml><?xml version="1.0" encoding="utf-8"?>
<ds:datastoreItem xmlns:ds="http://schemas.openxmlformats.org/officeDocument/2006/customXml" ds:itemID="{0BAA99C7-C7EE-458D-B16B-832C6305EA54}">
  <ds:schemaRefs>
    <ds:schemaRef ds:uri="45402511-5e55-4850-a259-0daae717cba8"/>
    <ds:schemaRef ds:uri="a4307acc-1a63-44b1-b57e-9962a22c8b2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B7892FA-E423-4CE9-9AD9-80845CE96DDF}">
  <ds:schemaRefs>
    <ds:schemaRef ds:uri="http://schemas.microsoft.com/sharepoint/v3/contenttype/forms"/>
  </ds:schemaRefs>
</ds:datastoreItem>
</file>

<file path=customXml/itemProps3.xml><?xml version="1.0" encoding="utf-8"?>
<ds:datastoreItem xmlns:ds="http://schemas.openxmlformats.org/officeDocument/2006/customXml" ds:itemID="{C16E701C-10F7-4415-B2B4-BE00327C7320}">
  <ds:schemaRefs>
    <ds:schemaRef ds:uri="a4307acc-1a63-44b1-b57e-9962a22c8b2d"/>
    <ds:schemaRef ds:uri="45402511-5e55-4850-a259-0daae717cba8"/>
    <ds:schemaRef ds:uri="http://schemas.microsoft.com/office/infopath/2007/PartnerControls"/>
    <ds:schemaRef ds:uri="http://purl.org/dc/elements/1.1/"/>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2552</TotalTime>
  <Words>3608</Words>
  <Application>Microsoft Office PowerPoint</Application>
  <PresentationFormat>Widescreen</PresentationFormat>
  <Paragraphs>527</Paragraphs>
  <Slides>70</Slides>
  <Notes>31</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AVADO_Master</vt:lpstr>
      <vt:lpstr>Data Analysis Level 4 Training</vt:lpstr>
      <vt:lpstr>Agenda </vt:lpstr>
      <vt:lpstr>What is Python? </vt:lpstr>
      <vt:lpstr>What is Python? </vt:lpstr>
      <vt:lpstr>Reasons to use Python </vt:lpstr>
      <vt:lpstr>Python in the cloud: Google Colab</vt:lpstr>
      <vt:lpstr>Jupyter Notebook IDE</vt:lpstr>
      <vt:lpstr>Reasons to use Jupyter Notebook IDE</vt:lpstr>
      <vt:lpstr>Jupyter Notebook’s graphical user interface</vt:lpstr>
      <vt:lpstr>Jupyter Notebook’s toolbar</vt:lpstr>
      <vt:lpstr>Python  operators and variables</vt:lpstr>
      <vt:lpstr>Python arithmetic operators</vt:lpstr>
      <vt:lpstr>Python logical operators</vt:lpstr>
      <vt:lpstr>Python variables</vt:lpstr>
      <vt:lpstr>Python data types  (data structures)</vt:lpstr>
      <vt:lpstr>Python data types (data structures)</vt:lpstr>
      <vt:lpstr>PowerPoint Presentation</vt:lpstr>
      <vt:lpstr>PowerPoint Presentation</vt:lpstr>
      <vt:lpstr>Python data types (data structures)</vt:lpstr>
      <vt:lpstr>Python lists</vt:lpstr>
      <vt:lpstr>Python tuples</vt:lpstr>
      <vt:lpstr>Python sets</vt:lpstr>
      <vt:lpstr>Python set operations</vt:lpstr>
      <vt:lpstr>Python dictionary</vt:lpstr>
      <vt:lpstr>Python strings</vt:lpstr>
      <vt:lpstr>Python built-in open function to read strings</vt:lpstr>
      <vt:lpstr>PowerPoint Presentation</vt:lpstr>
      <vt:lpstr>PowerPoint Presentation</vt:lpstr>
      <vt:lpstr>PowerPoint Presentation</vt:lpstr>
      <vt:lpstr>PowerPoint Presentation</vt:lpstr>
      <vt:lpstr>PowerPoint Presentation</vt:lpstr>
      <vt:lpstr>PowerPoint Presentation</vt:lpstr>
      <vt:lpstr>With open() function (string)</vt:lpstr>
      <vt:lpstr>Python  programming constructs</vt:lpstr>
      <vt:lpstr>Programming constructs</vt:lpstr>
      <vt:lpstr>Python if/else statements (conditional statements)</vt:lpstr>
      <vt:lpstr>Python loops</vt:lpstr>
      <vt:lpstr>Python for loop</vt:lpstr>
      <vt:lpstr>Python while loop</vt:lpstr>
      <vt:lpstr>Accessing help in Python Jupyter notebook</vt:lpstr>
      <vt:lpstr>Python libraries  for data science</vt:lpstr>
      <vt:lpstr>Loading Python libraries</vt:lpstr>
      <vt:lpstr>Python built-in functions – standard library </vt:lpstr>
      <vt:lpstr>NumPy</vt:lpstr>
      <vt:lpstr>NumPy ‘array’ data object</vt:lpstr>
      <vt:lpstr>Pandas</vt:lpstr>
      <vt:lpstr>SciPy</vt:lpstr>
      <vt:lpstr>Scikit-learn</vt:lpstr>
      <vt:lpstr>Matplotlib</vt:lpstr>
      <vt:lpstr>Seaborn</vt:lpstr>
      <vt:lpstr>Pandas library  deep dive</vt:lpstr>
      <vt:lpstr>Pandas data structures</vt:lpstr>
      <vt:lpstr>Pandas data frame data types</vt:lpstr>
      <vt:lpstr>Reading data using pandas</vt:lpstr>
      <vt:lpstr>Pandas data frame methods</vt:lpstr>
      <vt:lpstr>Pandas data frame attributes</vt:lpstr>
      <vt:lpstr>Pandas subsetting or slicing techniques</vt:lpstr>
      <vt:lpstr>Pandas subsetting or slicing techniques</vt:lpstr>
      <vt:lpstr>1. Using square brackets [ ]</vt:lpstr>
      <vt:lpstr>2. Using logical (Boolean) expressions method</vt:lpstr>
      <vt:lpstr>3. Using loc[ ] method</vt:lpstr>
      <vt:lpstr>4. Using iloc[ ] method</vt:lpstr>
      <vt:lpstr>Working with missing data</vt:lpstr>
      <vt:lpstr>Working with missing data</vt:lpstr>
      <vt:lpstr>Connecting to a  Microsoft SQL server</vt:lpstr>
      <vt:lpstr>Using pyodbc to connect to MS SQL</vt:lpstr>
      <vt:lpstr>Using Pyodbc to connect to MS SQL</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Creighton</dc:creator>
  <cp:lastModifiedBy>Sinead Owens</cp:lastModifiedBy>
  <cp:revision>11</cp:revision>
  <dcterms:created xsi:type="dcterms:W3CDTF">2019-12-03T18:43:01Z</dcterms:created>
  <dcterms:modified xsi:type="dcterms:W3CDTF">2022-01-31T10:27:21Z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0x01010057AB66C5B75B8248B3EBEFB2C91D36E5</vt:lpwstr>
  </property>
  <property fmtid="{D5CDD505-2E9C-101B-9397-08002B2CF9AE}" pid="3" name="TaxKeyword">
    <vt:lpwstr/>
  </property>
  <property fmtid="{D5CDD505-2E9C-101B-9397-08002B2CF9AE}" pid="4" name="External Data">
    <vt:lpwstr/>
  </property>
  <property fmtid="{D5CDD505-2E9C-101B-9397-08002B2CF9AE}" pid="5" name="External Data 2">
    <vt:lpwstr/>
  </property>
</Properties>
</file>